
<file path=[Content_Types].xml><?xml version="1.0" encoding="utf-8"?>
<Types xmlns="http://schemas.openxmlformats.org/package/2006/content-types">
  <Default Extension="avif" ContentType="image/avif"/>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handoutMasterIdLst>
    <p:handoutMasterId r:id="rId155"/>
  </p:handoutMasterIdLst>
  <p:sldIdLst>
    <p:sldId id="286" r:id="rId2"/>
    <p:sldId id="352" r:id="rId3"/>
    <p:sldId id="353" r:id="rId4"/>
    <p:sldId id="721" r:id="rId5"/>
    <p:sldId id="354" r:id="rId6"/>
    <p:sldId id="355" r:id="rId7"/>
    <p:sldId id="356" r:id="rId8"/>
    <p:sldId id="257" r:id="rId9"/>
    <p:sldId id="258" r:id="rId10"/>
    <p:sldId id="259" r:id="rId11"/>
    <p:sldId id="722" r:id="rId12"/>
    <p:sldId id="262" r:id="rId13"/>
    <p:sldId id="261" r:id="rId14"/>
    <p:sldId id="723" r:id="rId15"/>
    <p:sldId id="724" r:id="rId16"/>
    <p:sldId id="725" r:id="rId17"/>
    <p:sldId id="726" r:id="rId18"/>
    <p:sldId id="727" r:id="rId19"/>
    <p:sldId id="728" r:id="rId20"/>
    <p:sldId id="729" r:id="rId21"/>
    <p:sldId id="263" r:id="rId22"/>
    <p:sldId id="730" r:id="rId23"/>
    <p:sldId id="264" r:id="rId24"/>
    <p:sldId id="626" r:id="rId25"/>
    <p:sldId id="627" r:id="rId26"/>
    <p:sldId id="628" r:id="rId27"/>
    <p:sldId id="629" r:id="rId28"/>
    <p:sldId id="632" r:id="rId29"/>
    <p:sldId id="633" r:id="rId30"/>
    <p:sldId id="618" r:id="rId31"/>
    <p:sldId id="634" r:id="rId32"/>
    <p:sldId id="635" r:id="rId33"/>
    <p:sldId id="636" r:id="rId34"/>
    <p:sldId id="637" r:id="rId35"/>
    <p:sldId id="638" r:id="rId36"/>
    <p:sldId id="623" r:id="rId37"/>
    <p:sldId id="737" r:id="rId38"/>
    <p:sldId id="736" r:id="rId39"/>
    <p:sldId id="738" r:id="rId40"/>
    <p:sldId id="739" r:id="rId41"/>
    <p:sldId id="740" r:id="rId42"/>
    <p:sldId id="741" r:id="rId43"/>
    <p:sldId id="742" r:id="rId44"/>
    <p:sldId id="743" r:id="rId45"/>
    <p:sldId id="744" r:id="rId46"/>
    <p:sldId id="745" r:id="rId47"/>
    <p:sldId id="260" r:id="rId48"/>
    <p:sldId id="751" r:id="rId49"/>
    <p:sldId id="752" r:id="rId50"/>
    <p:sldId id="753" r:id="rId51"/>
    <p:sldId id="754" r:id="rId52"/>
    <p:sldId id="746" r:id="rId53"/>
    <p:sldId id="747" r:id="rId54"/>
    <p:sldId id="265" r:id="rId55"/>
    <p:sldId id="750" r:id="rId56"/>
    <p:sldId id="266" r:id="rId57"/>
    <p:sldId id="267" r:id="rId58"/>
    <p:sldId id="268" r:id="rId59"/>
    <p:sldId id="269" r:id="rId60"/>
    <p:sldId id="270" r:id="rId61"/>
    <p:sldId id="271" r:id="rId62"/>
    <p:sldId id="277" r:id="rId63"/>
    <p:sldId id="278" r:id="rId64"/>
    <p:sldId id="279" r:id="rId65"/>
    <p:sldId id="280" r:id="rId66"/>
    <p:sldId id="281" r:id="rId67"/>
    <p:sldId id="282" r:id="rId68"/>
    <p:sldId id="283" r:id="rId69"/>
    <p:sldId id="748" r:id="rId70"/>
    <p:sldId id="285" r:id="rId71"/>
    <p:sldId id="749" r:id="rId72"/>
    <p:sldId id="287" r:id="rId73"/>
    <p:sldId id="288" r:id="rId74"/>
    <p:sldId id="289" r:id="rId75"/>
    <p:sldId id="290" r:id="rId76"/>
    <p:sldId id="291" r:id="rId77"/>
    <p:sldId id="292" r:id="rId78"/>
    <p:sldId id="293" r:id="rId79"/>
    <p:sldId id="294" r:id="rId80"/>
    <p:sldId id="295" r:id="rId81"/>
    <p:sldId id="296" r:id="rId82"/>
    <p:sldId id="297" r:id="rId83"/>
    <p:sldId id="298" r:id="rId84"/>
    <p:sldId id="299" r:id="rId85"/>
    <p:sldId id="300" r:id="rId86"/>
    <p:sldId id="302" r:id="rId87"/>
    <p:sldId id="305" r:id="rId88"/>
    <p:sldId id="306" r:id="rId89"/>
    <p:sldId id="307" r:id="rId90"/>
    <p:sldId id="308" r:id="rId91"/>
    <p:sldId id="309" r:id="rId92"/>
    <p:sldId id="758" r:id="rId93"/>
    <p:sldId id="310" r:id="rId94"/>
    <p:sldId id="311" r:id="rId95"/>
    <p:sldId id="312" r:id="rId96"/>
    <p:sldId id="313" r:id="rId97"/>
    <p:sldId id="314" r:id="rId98"/>
    <p:sldId id="315" r:id="rId99"/>
    <p:sldId id="316" r:id="rId100"/>
    <p:sldId id="755" r:id="rId101"/>
    <p:sldId id="759" r:id="rId102"/>
    <p:sldId id="760" r:id="rId103"/>
    <p:sldId id="761" r:id="rId104"/>
    <p:sldId id="762" r:id="rId105"/>
    <p:sldId id="763" r:id="rId106"/>
    <p:sldId id="764" r:id="rId107"/>
    <p:sldId id="765" r:id="rId108"/>
    <p:sldId id="766" r:id="rId109"/>
    <p:sldId id="272" r:id="rId110"/>
    <p:sldId id="273" r:id="rId111"/>
    <p:sldId id="275" r:id="rId112"/>
    <p:sldId id="274" r:id="rId113"/>
    <p:sldId id="767" r:id="rId114"/>
    <p:sldId id="276" r:id="rId115"/>
    <p:sldId id="768" r:id="rId116"/>
    <p:sldId id="769" r:id="rId117"/>
    <p:sldId id="318" r:id="rId118"/>
    <p:sldId id="317" r:id="rId119"/>
    <p:sldId id="770" r:id="rId120"/>
    <p:sldId id="771" r:id="rId121"/>
    <p:sldId id="772" r:id="rId122"/>
    <p:sldId id="773" r:id="rId123"/>
    <p:sldId id="774" r:id="rId124"/>
    <p:sldId id="775" r:id="rId125"/>
    <p:sldId id="776" r:id="rId126"/>
    <p:sldId id="777" r:id="rId127"/>
    <p:sldId id="782" r:id="rId128"/>
    <p:sldId id="783" r:id="rId129"/>
    <p:sldId id="784" r:id="rId130"/>
    <p:sldId id="785" r:id="rId131"/>
    <p:sldId id="786" r:id="rId132"/>
    <p:sldId id="787" r:id="rId133"/>
    <p:sldId id="788" r:id="rId134"/>
    <p:sldId id="303" r:id="rId135"/>
    <p:sldId id="789" r:id="rId136"/>
    <p:sldId id="790" r:id="rId137"/>
    <p:sldId id="791" r:id="rId138"/>
    <p:sldId id="792" r:id="rId139"/>
    <p:sldId id="301" r:id="rId140"/>
    <p:sldId id="793" r:id="rId141"/>
    <p:sldId id="794" r:id="rId142"/>
    <p:sldId id="795" r:id="rId143"/>
    <p:sldId id="797" r:id="rId144"/>
    <p:sldId id="796" r:id="rId145"/>
    <p:sldId id="798" r:id="rId146"/>
    <p:sldId id="799" r:id="rId147"/>
    <p:sldId id="800" r:id="rId148"/>
    <p:sldId id="801" r:id="rId149"/>
    <p:sldId id="802" r:id="rId150"/>
    <p:sldId id="803" r:id="rId151"/>
    <p:sldId id="804" r:id="rId152"/>
    <p:sldId id="284"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82F"/>
    <a:srgbClr val="5F5F5F"/>
    <a:srgbClr val="0099CC"/>
    <a:srgbClr val="0000FF"/>
    <a:srgbClr val="006699"/>
    <a:srgbClr val="009999"/>
    <a:srgbClr val="0066CC"/>
    <a:srgbClr val="666699"/>
    <a:srgbClr val="FF6600"/>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696" y="52"/>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7F2447-4073-FE62-C0C3-75D4390947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C40709-3B98-DC67-4913-E586452CBC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C1F9DF-F3CA-418C-8E48-F7B356B78758}" type="datetimeFigureOut">
              <a:rPr lang="en-US" smtClean="0"/>
              <a:t>11/20/2024</a:t>
            </a:fld>
            <a:endParaRPr lang="en-US"/>
          </a:p>
        </p:txBody>
      </p:sp>
      <p:sp>
        <p:nvSpPr>
          <p:cNvPr id="4" name="Footer Placeholder 3">
            <a:extLst>
              <a:ext uri="{FF2B5EF4-FFF2-40B4-BE49-F238E27FC236}">
                <a16:creationId xmlns:a16="http://schemas.microsoft.com/office/drawing/2014/main" id="{55CC38A7-E20B-80B0-8BDE-9E37E2123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B7C110-7488-6D5F-B40E-46432C8E31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50F109-BA63-4FD6-8A99-1DB5A29DE6ED}" type="slidenum">
              <a:rPr lang="en-US" smtClean="0"/>
              <a:t>‹#›</a:t>
            </a:fld>
            <a:endParaRPr lang="en-US"/>
          </a:p>
        </p:txBody>
      </p:sp>
    </p:spTree>
    <p:extLst>
      <p:ext uri="{BB962C8B-B14F-4D97-AF65-F5344CB8AC3E}">
        <p14:creationId xmlns:p14="http://schemas.microsoft.com/office/powerpoint/2010/main" val="16757592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73B3A-16A8-41F8-83A8-6C6BECE0BD6E}" type="datetimeFigureOut">
              <a:rPr lang="en-IN" smtClean="0"/>
              <a:t>20-11-2024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060A0-8A46-4F44-ABA1-CB752BD6588D}" type="slidenum">
              <a:rPr lang="en-IN" smtClean="0"/>
              <a:t>‹#›</a:t>
            </a:fld>
            <a:endParaRPr lang="en-IN"/>
          </a:p>
        </p:txBody>
      </p:sp>
    </p:spTree>
    <p:extLst>
      <p:ext uri="{BB962C8B-B14F-4D97-AF65-F5344CB8AC3E}">
        <p14:creationId xmlns:p14="http://schemas.microsoft.com/office/powerpoint/2010/main" val="423469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85D67-4733-444B-BC8D-03FA497577A9}" type="slidenum">
              <a:rPr lang="en-US"/>
              <a:pPr/>
              <a:t>47</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xfrm>
            <a:off x="0" y="4114800"/>
            <a:ext cx="6858000" cy="5029200"/>
          </a:xfrm>
        </p:spPr>
        <p:txBody>
          <a:bodyPr/>
          <a:lstStyle/>
          <a:p>
            <a:endParaRPr lang="en-US" sz="1400"/>
          </a:p>
          <a:p>
            <a:endParaRPr lang="en-US" sz="1400"/>
          </a:p>
          <a:p>
            <a:endParaRPr lang="en-US" sz="1400"/>
          </a:p>
          <a:p>
            <a:endParaRPr lang="en-US" sz="1400"/>
          </a:p>
          <a:p>
            <a:endParaRPr lang="en-US"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F7DB6E55-30F7-EA5C-86D8-5B76B251EB48}"/>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a:extLst>
              <a:ext uri="{FF2B5EF4-FFF2-40B4-BE49-F238E27FC236}">
                <a16:creationId xmlns:a16="http://schemas.microsoft.com/office/drawing/2014/main" id="{E0653CBA-E328-BF51-0ADE-0EFB7C48615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Rectangle 1">
            <a:extLst>
              <a:ext uri="{FF2B5EF4-FFF2-40B4-BE49-F238E27FC236}">
                <a16:creationId xmlns:a16="http://schemas.microsoft.com/office/drawing/2014/main" id="{2FA7232A-71FE-06DD-4601-3B63D9C14933}"/>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34861A34-4991-3F1E-96A3-DD07B68B415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Rectangle 1">
            <a:extLst>
              <a:ext uri="{FF2B5EF4-FFF2-40B4-BE49-F238E27FC236}">
                <a16:creationId xmlns:a16="http://schemas.microsoft.com/office/drawing/2014/main" id="{30BCEA98-DCB0-5D87-74FB-4806C4132FC9}"/>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57D161CD-60C4-4BD5-10A0-3933429147C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Rectangle 1">
            <a:extLst>
              <a:ext uri="{FF2B5EF4-FFF2-40B4-BE49-F238E27FC236}">
                <a16:creationId xmlns:a16="http://schemas.microsoft.com/office/drawing/2014/main" id="{F9767FC6-37A3-7828-5E8B-E45FE634F41B}"/>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B3263571-AD8F-F58D-6D8D-4D1AF687D80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Rectangle 1">
            <a:extLst>
              <a:ext uri="{FF2B5EF4-FFF2-40B4-BE49-F238E27FC236}">
                <a16:creationId xmlns:a16="http://schemas.microsoft.com/office/drawing/2014/main" id="{F844454B-CBDC-9417-C374-24B6E5EEA963}"/>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CFB644E0-9FA0-199A-71FB-07464207CA1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Rectangle 1">
            <a:extLst>
              <a:ext uri="{FF2B5EF4-FFF2-40B4-BE49-F238E27FC236}">
                <a16:creationId xmlns:a16="http://schemas.microsoft.com/office/drawing/2014/main" id="{EEDF269A-8279-4CA5-118F-3EC243BE1852}"/>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a:extLst>
              <a:ext uri="{FF2B5EF4-FFF2-40B4-BE49-F238E27FC236}">
                <a16:creationId xmlns:a16="http://schemas.microsoft.com/office/drawing/2014/main" id="{3FB4C20C-1582-915E-5673-02A19CB7311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Rectangle 1">
            <a:extLst>
              <a:ext uri="{FF2B5EF4-FFF2-40B4-BE49-F238E27FC236}">
                <a16:creationId xmlns:a16="http://schemas.microsoft.com/office/drawing/2014/main" id="{85DB8437-2419-A28E-CC62-EF7BA2605BAB}"/>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a:extLst>
              <a:ext uri="{FF2B5EF4-FFF2-40B4-BE49-F238E27FC236}">
                <a16:creationId xmlns:a16="http://schemas.microsoft.com/office/drawing/2014/main" id="{F91182C1-C586-C5F6-5C38-AE87690FA52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Rectangle 1">
            <a:extLst>
              <a:ext uri="{FF2B5EF4-FFF2-40B4-BE49-F238E27FC236}">
                <a16:creationId xmlns:a16="http://schemas.microsoft.com/office/drawing/2014/main" id="{9E4FB5DB-8032-3418-3C59-EA28AA722180}"/>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a:extLst>
              <a:ext uri="{FF2B5EF4-FFF2-40B4-BE49-F238E27FC236}">
                <a16:creationId xmlns:a16="http://schemas.microsoft.com/office/drawing/2014/main" id="{D006CEA3-0479-5ACE-7EF2-664B61ADD1B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Rectangle 1">
            <a:extLst>
              <a:ext uri="{FF2B5EF4-FFF2-40B4-BE49-F238E27FC236}">
                <a16:creationId xmlns:a16="http://schemas.microsoft.com/office/drawing/2014/main" id="{66EFD440-FFF2-13E5-6091-4D18D71255F8}"/>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a:extLst>
              <a:ext uri="{FF2B5EF4-FFF2-40B4-BE49-F238E27FC236}">
                <a16:creationId xmlns:a16="http://schemas.microsoft.com/office/drawing/2014/main" id="{3ECF7C2D-A1D3-6D84-24F6-2E7B7262909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Rectangle 1">
            <a:extLst>
              <a:ext uri="{FF2B5EF4-FFF2-40B4-BE49-F238E27FC236}">
                <a16:creationId xmlns:a16="http://schemas.microsoft.com/office/drawing/2014/main" id="{C940E632-F6C2-F741-91BF-408D967E29E4}"/>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a:extLst>
              <a:ext uri="{FF2B5EF4-FFF2-40B4-BE49-F238E27FC236}">
                <a16:creationId xmlns:a16="http://schemas.microsoft.com/office/drawing/2014/main" id="{87BDCFC4-9A53-13AD-A383-823B3B8E0B4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26CEBB-A9BB-42CA-BA20-1BB7BACD6CCD}" type="slidenum">
              <a:rPr lang="en-US"/>
              <a:pPr/>
              <a:t>49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Rectangle 1">
            <a:extLst>
              <a:ext uri="{FF2B5EF4-FFF2-40B4-BE49-F238E27FC236}">
                <a16:creationId xmlns:a16="http://schemas.microsoft.com/office/drawing/2014/main" id="{127933E8-A45D-1CEC-1E8A-07B3B0039958}"/>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a:extLst>
              <a:ext uri="{FF2B5EF4-FFF2-40B4-BE49-F238E27FC236}">
                <a16:creationId xmlns:a16="http://schemas.microsoft.com/office/drawing/2014/main" id="{B186F1D2-4EF7-2261-EA7D-717F821B84F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5" name="Rectangle 1">
            <a:extLst>
              <a:ext uri="{FF2B5EF4-FFF2-40B4-BE49-F238E27FC236}">
                <a16:creationId xmlns:a16="http://schemas.microsoft.com/office/drawing/2014/main" id="{018B36FA-0A7B-6094-C450-D8F216F877FB}"/>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a:extLst>
              <a:ext uri="{FF2B5EF4-FFF2-40B4-BE49-F238E27FC236}">
                <a16:creationId xmlns:a16="http://schemas.microsoft.com/office/drawing/2014/main" id="{18D7F0E4-BF6D-680F-246B-1FEEA9E3AB4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Rectangle 1">
            <a:extLst>
              <a:ext uri="{FF2B5EF4-FFF2-40B4-BE49-F238E27FC236}">
                <a16:creationId xmlns:a16="http://schemas.microsoft.com/office/drawing/2014/main" id="{799FA60E-FB79-6EE2-DA47-1950AE7FE89C}"/>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D6B9F0EB-0DEB-570C-A60A-CD9DFE16C53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Rectangle 1">
            <a:extLst>
              <a:ext uri="{FF2B5EF4-FFF2-40B4-BE49-F238E27FC236}">
                <a16:creationId xmlns:a16="http://schemas.microsoft.com/office/drawing/2014/main" id="{20300D3A-7C8F-75A2-66D0-4834874B5C61}"/>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a:extLst>
              <a:ext uri="{FF2B5EF4-FFF2-40B4-BE49-F238E27FC236}">
                <a16:creationId xmlns:a16="http://schemas.microsoft.com/office/drawing/2014/main" id="{2E918CF6-E196-DBA1-700D-EBDA4850782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Rectangle 1">
            <a:extLst>
              <a:ext uri="{FF2B5EF4-FFF2-40B4-BE49-F238E27FC236}">
                <a16:creationId xmlns:a16="http://schemas.microsoft.com/office/drawing/2014/main" id="{A5A29E74-A666-BC69-E66D-0A9388DF509F}"/>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Rectangle 2">
            <a:extLst>
              <a:ext uri="{FF2B5EF4-FFF2-40B4-BE49-F238E27FC236}">
                <a16:creationId xmlns:a16="http://schemas.microsoft.com/office/drawing/2014/main" id="{34708A94-AA65-9569-4F5B-C4DD038C109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1" name="Rectangle 1">
            <a:extLst>
              <a:ext uri="{FF2B5EF4-FFF2-40B4-BE49-F238E27FC236}">
                <a16:creationId xmlns:a16="http://schemas.microsoft.com/office/drawing/2014/main" id="{578CE7AD-A0BD-AB54-DB96-59E125687AF7}"/>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CDB9D22E-9180-3294-3A57-49141049256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Rectangle 1">
            <a:extLst>
              <a:ext uri="{FF2B5EF4-FFF2-40B4-BE49-F238E27FC236}">
                <a16:creationId xmlns:a16="http://schemas.microsoft.com/office/drawing/2014/main" id="{78061845-8D09-A6D3-FFBA-F749C23267DC}"/>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a:extLst>
              <a:ext uri="{FF2B5EF4-FFF2-40B4-BE49-F238E27FC236}">
                <a16:creationId xmlns:a16="http://schemas.microsoft.com/office/drawing/2014/main" id="{9C2588D9-E452-8FB0-3521-DBB5E13752A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49" name="Rectangle 1">
            <a:extLst>
              <a:ext uri="{FF2B5EF4-FFF2-40B4-BE49-F238E27FC236}">
                <a16:creationId xmlns:a16="http://schemas.microsoft.com/office/drawing/2014/main" id="{6DDD0453-4742-A0A0-86DD-FF839725FD0F}"/>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0A7C54E2-1CF6-41AE-9A67-567DD83990A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3" name="Rectangle 1">
            <a:extLst>
              <a:ext uri="{FF2B5EF4-FFF2-40B4-BE49-F238E27FC236}">
                <a16:creationId xmlns:a16="http://schemas.microsoft.com/office/drawing/2014/main" id="{8D057BC2-DE1E-E054-4452-A400F8ECC5F7}"/>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087C1EF2-479C-1D34-784D-64D024307A0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7" name="Rectangle 1">
            <a:extLst>
              <a:ext uri="{FF2B5EF4-FFF2-40B4-BE49-F238E27FC236}">
                <a16:creationId xmlns:a16="http://schemas.microsoft.com/office/drawing/2014/main" id="{71B33A1E-3E48-DA5F-0014-035A1C5F41F8}"/>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C2031AA7-D42F-0C56-21EA-530A773F735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F7D43-27FE-44E5-B1E4-D318A9E069F2}" type="slidenum">
              <a:rPr lang="en-US"/>
              <a:pPr/>
              <a:t>50</a:t>
            </a:fld>
            <a:endParaRPr lang="en-US"/>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1" name="Rectangle 1">
            <a:extLst>
              <a:ext uri="{FF2B5EF4-FFF2-40B4-BE49-F238E27FC236}">
                <a16:creationId xmlns:a16="http://schemas.microsoft.com/office/drawing/2014/main" id="{1F1ECDA2-9493-FFA3-60B3-245C00FEAEFC}"/>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AAE2BC56-F575-9855-4209-88F9E9C177B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5" name="Rectangle 1">
            <a:extLst>
              <a:ext uri="{FF2B5EF4-FFF2-40B4-BE49-F238E27FC236}">
                <a16:creationId xmlns:a16="http://schemas.microsoft.com/office/drawing/2014/main" id="{7E3AF570-6163-CC48-F92C-B69D6D2FEB46}"/>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56BE4439-683E-67A2-9C0C-58CA75732B9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69" name="Rectangle 1">
            <a:extLst>
              <a:ext uri="{FF2B5EF4-FFF2-40B4-BE49-F238E27FC236}">
                <a16:creationId xmlns:a16="http://schemas.microsoft.com/office/drawing/2014/main" id="{79762CD3-6724-E11D-9996-FE494CB5423F}"/>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DEF678F8-193B-E6B6-5A96-524AA66A24D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3" name="Rectangle 1">
            <a:extLst>
              <a:ext uri="{FF2B5EF4-FFF2-40B4-BE49-F238E27FC236}">
                <a16:creationId xmlns:a16="http://schemas.microsoft.com/office/drawing/2014/main" id="{E91C0F11-9A3D-3825-2BF8-40259E25E2E7}"/>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3BF07DE2-7C23-6314-FB3A-295962FC89E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7" name="Rectangle 1">
            <a:extLst>
              <a:ext uri="{FF2B5EF4-FFF2-40B4-BE49-F238E27FC236}">
                <a16:creationId xmlns:a16="http://schemas.microsoft.com/office/drawing/2014/main" id="{6BDFD2D8-D68F-D95A-BC3F-44CC98FB1E20}"/>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a:extLst>
              <a:ext uri="{FF2B5EF4-FFF2-40B4-BE49-F238E27FC236}">
                <a16:creationId xmlns:a16="http://schemas.microsoft.com/office/drawing/2014/main" id="{BF6F2766-242E-9463-32DB-13EA08DB78B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5" name="Rectangle 1">
            <a:extLst>
              <a:ext uri="{FF2B5EF4-FFF2-40B4-BE49-F238E27FC236}">
                <a16:creationId xmlns:a16="http://schemas.microsoft.com/office/drawing/2014/main" id="{FB733D2E-256F-862B-BFB5-7D34779716A3}"/>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19612EE2-0DBC-0734-73B2-815202DD0F8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7" name="Rectangle 1">
            <a:extLst>
              <a:ext uri="{FF2B5EF4-FFF2-40B4-BE49-F238E27FC236}">
                <a16:creationId xmlns:a16="http://schemas.microsoft.com/office/drawing/2014/main" id="{B3AAB6DC-78BC-0B7D-BA4D-D25EBC36AEAF}"/>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BAEACA88-BCBC-2D2C-205F-603AF61A93E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1" name="Rectangle 1">
            <a:extLst>
              <a:ext uri="{FF2B5EF4-FFF2-40B4-BE49-F238E27FC236}">
                <a16:creationId xmlns:a16="http://schemas.microsoft.com/office/drawing/2014/main" id="{255BF5BD-5201-528B-9929-2BB07C601B78}"/>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38845F6A-6A0E-7DA5-4069-88E7DA32171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5" name="Rectangle 1">
            <a:extLst>
              <a:ext uri="{FF2B5EF4-FFF2-40B4-BE49-F238E27FC236}">
                <a16:creationId xmlns:a16="http://schemas.microsoft.com/office/drawing/2014/main" id="{C14FF954-2EE6-B501-85EE-F7EE4BFE68F0}"/>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859246F7-10E7-5B20-57C9-C1EA72131B3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09" name="Rectangle 1">
            <a:extLst>
              <a:ext uri="{FF2B5EF4-FFF2-40B4-BE49-F238E27FC236}">
                <a16:creationId xmlns:a16="http://schemas.microsoft.com/office/drawing/2014/main" id="{833EA331-9E35-ECE4-B403-E0F901BACEBD}"/>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7B75463F-B07F-8AC2-F609-5545A46F0EF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57B16D8F-C7FB-5703-9E77-4BC017E117C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Rectangle 2">
            <a:extLst>
              <a:ext uri="{FF2B5EF4-FFF2-40B4-BE49-F238E27FC236}">
                <a16:creationId xmlns:a16="http://schemas.microsoft.com/office/drawing/2014/main" id="{3C8C75F1-41D3-9832-FE85-0561DF6511E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3" name="Rectangle 1">
            <a:extLst>
              <a:ext uri="{FF2B5EF4-FFF2-40B4-BE49-F238E27FC236}">
                <a16:creationId xmlns:a16="http://schemas.microsoft.com/office/drawing/2014/main" id="{A5CF3BB2-CEA3-3D14-7EAF-3B037ED856F5}"/>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a:extLst>
              <a:ext uri="{FF2B5EF4-FFF2-40B4-BE49-F238E27FC236}">
                <a16:creationId xmlns:a16="http://schemas.microsoft.com/office/drawing/2014/main" id="{2254BB34-A25E-74DE-8923-F672D20AA23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Rectangle 1">
            <a:extLst>
              <a:ext uri="{FF2B5EF4-FFF2-40B4-BE49-F238E27FC236}">
                <a16:creationId xmlns:a16="http://schemas.microsoft.com/office/drawing/2014/main" id="{F11C9F55-0428-EBCA-E62E-6F7A7DAC780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59BDCB65-C411-2A9A-4B67-EAEB7CE5B1D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1" name="Rectangle 1">
            <a:extLst>
              <a:ext uri="{FF2B5EF4-FFF2-40B4-BE49-F238E27FC236}">
                <a16:creationId xmlns:a16="http://schemas.microsoft.com/office/drawing/2014/main" id="{0CE60A6F-EEEB-2028-351D-405B96D09DA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a:extLst>
              <a:ext uri="{FF2B5EF4-FFF2-40B4-BE49-F238E27FC236}">
                <a16:creationId xmlns:a16="http://schemas.microsoft.com/office/drawing/2014/main" id="{C162EDCC-8460-4ABA-9C41-61681B1EBC3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5" name="Rectangle 1">
            <a:extLst>
              <a:ext uri="{FF2B5EF4-FFF2-40B4-BE49-F238E27FC236}">
                <a16:creationId xmlns:a16="http://schemas.microsoft.com/office/drawing/2014/main" id="{A6DF22BB-B243-CB6B-5183-2154825EB949}"/>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30EAB2C9-6CB4-5880-CBB2-6DCA4A8F0817}"/>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29" name="Rectangle 1">
            <a:extLst>
              <a:ext uri="{FF2B5EF4-FFF2-40B4-BE49-F238E27FC236}">
                <a16:creationId xmlns:a16="http://schemas.microsoft.com/office/drawing/2014/main" id="{248BDB38-6A88-106A-7D28-442EAB5B2E62}"/>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71824DD1-F03C-EB37-B8F0-4AB014D333B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3" name="Rectangle 1">
            <a:extLst>
              <a:ext uri="{FF2B5EF4-FFF2-40B4-BE49-F238E27FC236}">
                <a16:creationId xmlns:a16="http://schemas.microsoft.com/office/drawing/2014/main" id="{8DAF25DF-130D-3C1E-C950-B4591B863434}"/>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a:extLst>
              <a:ext uri="{FF2B5EF4-FFF2-40B4-BE49-F238E27FC236}">
                <a16:creationId xmlns:a16="http://schemas.microsoft.com/office/drawing/2014/main" id="{1BBD9703-FE83-4937-A61A-4D19F055A56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7" name="Rectangle 1">
            <a:extLst>
              <a:ext uri="{FF2B5EF4-FFF2-40B4-BE49-F238E27FC236}">
                <a16:creationId xmlns:a16="http://schemas.microsoft.com/office/drawing/2014/main" id="{EEBF6314-CA63-D15D-CD1E-D27372430998}"/>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a:extLst>
              <a:ext uri="{FF2B5EF4-FFF2-40B4-BE49-F238E27FC236}">
                <a16:creationId xmlns:a16="http://schemas.microsoft.com/office/drawing/2014/main" id="{CB504AE1-F2E7-642A-663A-E985F6B2A0B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1" name="Rectangle 1">
            <a:extLst>
              <a:ext uri="{FF2B5EF4-FFF2-40B4-BE49-F238E27FC236}">
                <a16:creationId xmlns:a16="http://schemas.microsoft.com/office/drawing/2014/main" id="{BE9F603F-2383-0D0F-9BFC-7057E03E180C}"/>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a:extLst>
              <a:ext uri="{FF2B5EF4-FFF2-40B4-BE49-F238E27FC236}">
                <a16:creationId xmlns:a16="http://schemas.microsoft.com/office/drawing/2014/main" id="{0C304375-7C91-ACCA-AD8C-E37C003B137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EDB46036-2DEF-E705-B8FA-FC77094C2771}"/>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Rectangle 2">
            <a:extLst>
              <a:ext uri="{FF2B5EF4-FFF2-40B4-BE49-F238E27FC236}">
                <a16:creationId xmlns:a16="http://schemas.microsoft.com/office/drawing/2014/main" id="{834CE33A-DB85-1406-84CC-665069130C6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5" name="Rectangle 1">
            <a:extLst>
              <a:ext uri="{FF2B5EF4-FFF2-40B4-BE49-F238E27FC236}">
                <a16:creationId xmlns:a16="http://schemas.microsoft.com/office/drawing/2014/main" id="{30698CE1-848F-BF96-5940-CB5F7CD8AD3F}"/>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a:extLst>
              <a:ext uri="{FF2B5EF4-FFF2-40B4-BE49-F238E27FC236}">
                <a16:creationId xmlns:a16="http://schemas.microsoft.com/office/drawing/2014/main" id="{44BE04CB-E458-C7E5-8810-42F8F6B290C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49" name="Rectangle 1">
            <a:extLst>
              <a:ext uri="{FF2B5EF4-FFF2-40B4-BE49-F238E27FC236}">
                <a16:creationId xmlns:a16="http://schemas.microsoft.com/office/drawing/2014/main" id="{304C545C-B040-3C3B-63A0-AE4DDDC3A6DA}"/>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Rectangle 2">
            <a:extLst>
              <a:ext uri="{FF2B5EF4-FFF2-40B4-BE49-F238E27FC236}">
                <a16:creationId xmlns:a16="http://schemas.microsoft.com/office/drawing/2014/main" id="{F22F3459-C279-01AB-8414-DBF2EA86C59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3" name="Rectangle 1">
            <a:extLst>
              <a:ext uri="{FF2B5EF4-FFF2-40B4-BE49-F238E27FC236}">
                <a16:creationId xmlns:a16="http://schemas.microsoft.com/office/drawing/2014/main" id="{5EED1FE8-3731-880B-C5E7-DE23260300E3}"/>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46C8BFCC-1636-8A0D-7E53-6839D3ADE5E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7" name="Rectangle 1">
            <a:extLst>
              <a:ext uri="{FF2B5EF4-FFF2-40B4-BE49-F238E27FC236}">
                <a16:creationId xmlns:a16="http://schemas.microsoft.com/office/drawing/2014/main" id="{DD9AF7AF-D914-DD9D-A012-5BAF8C677D50}"/>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FF5723E5-F493-0392-9E00-B24B47BBE79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January 26, 2003</a:t>
            </a:r>
            <a:endParaRPr lang="en-IN" dirty="0"/>
          </a:p>
        </p:txBody>
      </p:sp>
      <p:sp>
        <p:nvSpPr>
          <p:cNvPr id="5" name="Footer Placeholder 4"/>
          <p:cNvSpPr>
            <a:spLocks noGrp="1"/>
          </p:cNvSpPr>
          <p:nvPr>
            <p:ph type="ftr" sz="quarter" idx="11"/>
          </p:nvPr>
        </p:nvSpPr>
        <p:spPr/>
        <p:txBody>
          <a:bodyPr/>
          <a:lstStyle/>
          <a:p>
            <a:r>
              <a:rPr lang="en-US"/>
              <a:t>AI: Chapter 3: Solving Problems by Searching</a:t>
            </a:r>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BABD7640-3F72-24D1-7443-2282E8CF1706}"/>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9A56E71-EFCF-9F91-A1BB-8FF373E9F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147286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January 26, 2003</a:t>
            </a:r>
            <a:endParaRPr lang="en-IN" dirty="0"/>
          </a:p>
        </p:txBody>
      </p:sp>
      <p:sp>
        <p:nvSpPr>
          <p:cNvPr id="6" name="Footer Placeholder 5"/>
          <p:cNvSpPr>
            <a:spLocks noGrp="1"/>
          </p:cNvSpPr>
          <p:nvPr>
            <p:ph type="ftr" sz="quarter" idx="11"/>
          </p:nvPr>
        </p:nvSpPr>
        <p:spPr/>
        <p:txBody>
          <a:bodyPr/>
          <a:lstStyle/>
          <a:p>
            <a:r>
              <a:rPr lang="en-US"/>
              <a:t>AI: Chapter 3: Solving Problems by Searching</a:t>
            </a:r>
            <a:endParaRPr lang="en-IN"/>
          </a:p>
        </p:txBody>
      </p:sp>
      <p:sp>
        <p:nvSpPr>
          <p:cNvPr id="7" name="Slide Number Placeholder 6"/>
          <p:cNvSpPr>
            <a:spLocks noGrp="1"/>
          </p:cNvSpPr>
          <p:nvPr>
            <p:ph type="sldNum" sz="quarter" idx="12"/>
          </p:nvPr>
        </p:nvSpPr>
        <p:spPr/>
        <p:txBody>
          <a:bodyPr/>
          <a:lstStyle/>
          <a:p>
            <a:fld id="{E01F56EE-BA8C-49DD-9007-330E7C7B6D5D}" type="slidenum">
              <a:rPr lang="en-IN" smtClean="0"/>
              <a:t>‹#›</a:t>
            </a:fld>
            <a:endParaRPr lang="en-IN"/>
          </a:p>
        </p:txBody>
      </p:sp>
      <p:sp>
        <p:nvSpPr>
          <p:cNvPr id="8" name="Rectangle 7">
            <a:extLst>
              <a:ext uri="{FF2B5EF4-FFF2-40B4-BE49-F238E27FC236}">
                <a16:creationId xmlns:a16="http://schemas.microsoft.com/office/drawing/2014/main" id="{D831F74B-A620-BED1-8083-ACD3C2222B33}"/>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16FE7B0-A325-9F6B-5DEA-6CFFB2DBBC1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0" name="Picture 9">
            <a:extLst>
              <a:ext uri="{FF2B5EF4-FFF2-40B4-BE49-F238E27FC236}">
                <a16:creationId xmlns:a16="http://schemas.microsoft.com/office/drawing/2014/main" id="{1C5AD06A-BD56-1758-E059-92C1C7C458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106115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January 26, 2003</a:t>
            </a:r>
            <a:endParaRPr lang="en-IN" dirty="0"/>
          </a:p>
        </p:txBody>
      </p:sp>
      <p:sp>
        <p:nvSpPr>
          <p:cNvPr id="5" name="Footer Placeholder 4"/>
          <p:cNvSpPr>
            <a:spLocks noGrp="1"/>
          </p:cNvSpPr>
          <p:nvPr>
            <p:ph type="ftr" sz="quarter" idx="11"/>
          </p:nvPr>
        </p:nvSpPr>
        <p:spPr/>
        <p:txBody>
          <a:bodyPr/>
          <a:lstStyle/>
          <a:p>
            <a:r>
              <a:rPr lang="en-US"/>
              <a:t>AI: Chapter 3: Solving Problems by Searching</a:t>
            </a:r>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FEF13F31-6E9D-2B76-A67F-6671E18E0B01}"/>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F20BC5-158B-FBD7-0661-46090C9DD1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529CD942-F6EE-95F6-92C9-66D686A7E0F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97099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January 26, 2003</a:t>
            </a:r>
            <a:endParaRPr lang="en-IN" dirty="0"/>
          </a:p>
        </p:txBody>
      </p:sp>
      <p:sp>
        <p:nvSpPr>
          <p:cNvPr id="5" name="Footer Placeholder 4"/>
          <p:cNvSpPr>
            <a:spLocks noGrp="1"/>
          </p:cNvSpPr>
          <p:nvPr>
            <p:ph type="ftr" sz="quarter" idx="11"/>
          </p:nvPr>
        </p:nvSpPr>
        <p:spPr/>
        <p:txBody>
          <a:bodyPr/>
          <a:lstStyle/>
          <a:p>
            <a:r>
              <a:rPr lang="en-US"/>
              <a:t>AI: Chapter 3: Solving Problems by Searching</a:t>
            </a:r>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C45613ED-840F-189B-6184-7C2E83F74658}"/>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EC0B6F-B947-A6A9-12AC-258AD1C53B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65962AF7-6154-320D-76CC-8BC30D776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3142373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0298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cstate="print"/>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1"/>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1"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1" y="1773936"/>
            <a:ext cx="10801201" cy="4320480"/>
          </a:xfrm>
          <a:prstGeom prst="rect">
            <a:avLst/>
          </a:prstGeom>
        </p:spPr>
        <p:txBody>
          <a:bodyPr/>
          <a:lstStyle>
            <a:lvl1pPr marL="457182" indent="-457182">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60" indent="-457182">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01" indent="0">
              <a:spcBef>
                <a:spcPts val="0"/>
              </a:spcBef>
              <a:spcAft>
                <a:spcPts val="1400"/>
              </a:spcAft>
              <a:buNone/>
              <a:tabLst/>
              <a:defRPr sz="2000">
                <a:solidFill>
                  <a:schemeClr val="bg1"/>
                </a:solidFill>
              </a:defRPr>
            </a:lvl3pPr>
            <a:lvl4pPr marL="890553" indent="0">
              <a:spcBef>
                <a:spcPts val="0"/>
              </a:spcBef>
              <a:spcAft>
                <a:spcPts val="1400"/>
              </a:spcAft>
              <a:buNone/>
              <a:tabLst/>
              <a:defRPr sz="1800">
                <a:solidFill>
                  <a:schemeClr val="bg1"/>
                </a:solidFill>
              </a:defRPr>
            </a:lvl4pPr>
            <a:lvl5pPr marL="1093743"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017968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D228-C6DC-19FC-F3FF-79D552E2833A}"/>
              </a:ext>
            </a:extLst>
          </p:cNvPr>
          <p:cNvSpPr>
            <a:spLocks noGrp="1"/>
          </p:cNvSpPr>
          <p:nvPr>
            <p:ph type="title"/>
          </p:nvPr>
        </p:nvSpPr>
        <p:spPr>
          <a:xfrm>
            <a:off x="914401" y="2133601"/>
            <a:ext cx="10361084" cy="1141413"/>
          </a:xfr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CA88BE-5DB6-FAEE-E8AE-89FEF9276F73}"/>
              </a:ext>
            </a:extLst>
          </p:cNvPr>
          <p:cNvSpPr>
            <a:spLocks noGrp="1"/>
          </p:cNvSpPr>
          <p:nvPr>
            <p:ph type="dt" idx="10"/>
          </p:nvPr>
        </p:nvSpPr>
        <p:spPr>
          <a:xfrm>
            <a:off x="914401" y="6248401"/>
            <a:ext cx="2537884" cy="455613"/>
          </a:xfrm>
        </p:spPr>
        <p:txBody>
          <a:bodyPr/>
          <a:lstStyle>
            <a:lvl1pPr>
              <a:defRPr/>
            </a:lvl1pPr>
          </a:lstStyle>
          <a:p>
            <a:r>
              <a:rPr lang="en-US" altLang="zh-TW"/>
              <a:t>January 26, 2003</a:t>
            </a:r>
            <a:endParaRPr lang="zh-TW" altLang="en-US"/>
          </a:p>
        </p:txBody>
      </p:sp>
      <p:sp>
        <p:nvSpPr>
          <p:cNvPr id="4" name="Footer Placeholder 3">
            <a:extLst>
              <a:ext uri="{FF2B5EF4-FFF2-40B4-BE49-F238E27FC236}">
                <a16:creationId xmlns:a16="http://schemas.microsoft.com/office/drawing/2014/main" id="{D60D1705-212F-BE1B-1469-EEB8AD01D33D}"/>
              </a:ext>
            </a:extLst>
          </p:cNvPr>
          <p:cNvSpPr>
            <a:spLocks noGrp="1"/>
          </p:cNvSpPr>
          <p:nvPr>
            <p:ph type="ftr" idx="11"/>
          </p:nvPr>
        </p:nvSpPr>
        <p:spPr>
          <a:xfrm>
            <a:off x="4165601" y="6248401"/>
            <a:ext cx="3858684" cy="455613"/>
          </a:xfrm>
        </p:spPr>
        <p:txBody>
          <a:bodyPr/>
          <a:lstStyle>
            <a:lvl1pPr>
              <a:defRPr/>
            </a:lvl1pPr>
          </a:lstStyle>
          <a:p>
            <a:r>
              <a:rPr lang="en-US" altLang="zh-TW"/>
              <a:t>AI: Chapter 3: Solving Problems by Searching</a:t>
            </a:r>
            <a:endParaRPr lang="zh-TW" altLang="en-US"/>
          </a:p>
        </p:txBody>
      </p:sp>
      <p:sp>
        <p:nvSpPr>
          <p:cNvPr id="5" name="Slide Number Placeholder 4">
            <a:extLst>
              <a:ext uri="{FF2B5EF4-FFF2-40B4-BE49-F238E27FC236}">
                <a16:creationId xmlns:a16="http://schemas.microsoft.com/office/drawing/2014/main" id="{1A0C0A29-B737-B5A8-6C51-1680AC981852}"/>
              </a:ext>
            </a:extLst>
          </p:cNvPr>
          <p:cNvSpPr>
            <a:spLocks noGrp="1"/>
          </p:cNvSpPr>
          <p:nvPr>
            <p:ph type="sldNum" idx="12"/>
          </p:nvPr>
        </p:nvSpPr>
        <p:spPr>
          <a:xfrm>
            <a:off x="8737601" y="6248401"/>
            <a:ext cx="2537884" cy="455613"/>
          </a:xfrm>
        </p:spPr>
        <p:txBody>
          <a:bodyPr/>
          <a:lstStyle>
            <a:lvl1pPr>
              <a:defRPr/>
            </a:lvl1pPr>
          </a:lstStyle>
          <a:p>
            <a:fld id="{E15655A0-E2F6-4F68-B77C-AE5448602539}" type="slidenum">
              <a:rPr lang="ar-SA" altLang="en-US"/>
              <a:pPr/>
              <a:t>‹#›</a:t>
            </a:fld>
            <a:endParaRPr lang="en-US" altLang="en-US"/>
          </a:p>
        </p:txBody>
      </p:sp>
    </p:spTree>
    <p:extLst>
      <p:ext uri="{BB962C8B-B14F-4D97-AF65-F5344CB8AC3E}">
        <p14:creationId xmlns:p14="http://schemas.microsoft.com/office/powerpoint/2010/main" val="3485825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ABA7-034A-AC9C-9D91-93E0C700D552}"/>
              </a:ext>
            </a:extLst>
          </p:cNvPr>
          <p:cNvSpPr>
            <a:spLocks noGrp="1"/>
          </p:cNvSpPr>
          <p:nvPr>
            <p:ph type="title"/>
          </p:nvPr>
        </p:nvSpPr>
        <p:spPr>
          <a:xfrm>
            <a:off x="609600" y="274638"/>
            <a:ext cx="109728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3FA029-A001-9304-02EF-32457B217864}"/>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A51118-200F-83C3-1337-16A780C84B24}"/>
              </a:ext>
            </a:extLst>
          </p:cNvPr>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id="{6C88E753-60D2-BA43-0B00-74DB56E418A7}"/>
              </a:ext>
            </a:extLst>
          </p:cNvPr>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a:extLst>
              <a:ext uri="{FF2B5EF4-FFF2-40B4-BE49-F238E27FC236}">
                <a16:creationId xmlns:a16="http://schemas.microsoft.com/office/drawing/2014/main" id="{859CB45B-BE68-BE4A-750D-ACC72A97BEF2}"/>
              </a:ext>
            </a:extLst>
          </p:cNvPr>
          <p:cNvSpPr>
            <a:spLocks noGrp="1"/>
          </p:cNvSpPr>
          <p:nvPr>
            <p:ph type="dt" sz="half" idx="10"/>
          </p:nvPr>
        </p:nvSpPr>
        <p:spPr>
          <a:xfrm>
            <a:off x="609600" y="6245225"/>
            <a:ext cx="2844800" cy="476250"/>
          </a:xfrm>
        </p:spPr>
        <p:txBody>
          <a:bodyPr/>
          <a:lstStyle>
            <a:lvl1pPr>
              <a:defRPr/>
            </a:lvl1pPr>
          </a:lstStyle>
          <a:p>
            <a:r>
              <a:rPr lang="en-US" altLang="en-US"/>
              <a:t>January 26, 2003</a:t>
            </a:r>
          </a:p>
        </p:txBody>
      </p:sp>
      <p:sp>
        <p:nvSpPr>
          <p:cNvPr id="7" name="Footer Placeholder 6">
            <a:extLst>
              <a:ext uri="{FF2B5EF4-FFF2-40B4-BE49-F238E27FC236}">
                <a16:creationId xmlns:a16="http://schemas.microsoft.com/office/drawing/2014/main" id="{35F4F9F0-1E99-C155-F4F1-B423C737386A}"/>
              </a:ext>
            </a:extLst>
          </p:cNvPr>
          <p:cNvSpPr>
            <a:spLocks noGrp="1"/>
          </p:cNvSpPr>
          <p:nvPr>
            <p:ph type="ftr" sz="quarter" idx="11"/>
          </p:nvPr>
        </p:nvSpPr>
        <p:spPr>
          <a:xfrm>
            <a:off x="4165600" y="6245225"/>
            <a:ext cx="3860800" cy="476250"/>
          </a:xfrm>
        </p:spPr>
        <p:txBody>
          <a:bodyPr/>
          <a:lstStyle>
            <a:lvl1pPr>
              <a:defRPr/>
            </a:lvl1pPr>
          </a:lstStyle>
          <a:p>
            <a:r>
              <a:rPr lang="en-US" altLang="en-US"/>
              <a:t>AI: Chapter 3: Solving Problems by Searching</a:t>
            </a:r>
          </a:p>
        </p:txBody>
      </p:sp>
      <p:sp>
        <p:nvSpPr>
          <p:cNvPr id="8" name="Slide Number Placeholder 7">
            <a:extLst>
              <a:ext uri="{FF2B5EF4-FFF2-40B4-BE49-F238E27FC236}">
                <a16:creationId xmlns:a16="http://schemas.microsoft.com/office/drawing/2014/main" id="{941E357C-F9C9-E728-8F79-8D6122527963}"/>
              </a:ext>
            </a:extLst>
          </p:cNvPr>
          <p:cNvSpPr>
            <a:spLocks noGrp="1"/>
          </p:cNvSpPr>
          <p:nvPr>
            <p:ph type="sldNum" sz="quarter" idx="12"/>
          </p:nvPr>
        </p:nvSpPr>
        <p:spPr>
          <a:xfrm>
            <a:off x="8737600" y="6245225"/>
            <a:ext cx="2844800" cy="476250"/>
          </a:xfrm>
        </p:spPr>
        <p:txBody>
          <a:bodyPr/>
          <a:lstStyle>
            <a:lvl1pPr>
              <a:defRPr/>
            </a:lvl1pPr>
          </a:lstStyle>
          <a:p>
            <a:fld id="{19AD7EFE-27D0-49B9-8AAB-95CAABAD3F1E}" type="slidenum">
              <a:rPr lang="en-US" altLang="en-US"/>
              <a:pPr/>
              <a:t>‹#›</a:t>
            </a:fld>
            <a:endParaRPr lang="en-US" altLang="en-US"/>
          </a:p>
        </p:txBody>
      </p:sp>
    </p:spTree>
    <p:extLst>
      <p:ext uri="{BB962C8B-B14F-4D97-AF65-F5344CB8AC3E}">
        <p14:creationId xmlns:p14="http://schemas.microsoft.com/office/powerpoint/2010/main" val="683026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AC04-0576-4B89-6D5B-E44002430C3F}"/>
              </a:ext>
            </a:extLst>
          </p:cNvPr>
          <p:cNvSpPr>
            <a:spLocks noGrp="1"/>
          </p:cNvSpPr>
          <p:nvPr>
            <p:ph type="title"/>
          </p:nvPr>
        </p:nvSpPr>
        <p:spPr>
          <a:xfrm>
            <a:off x="609600" y="274638"/>
            <a:ext cx="109728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8F0D63-BEA4-45AF-B2FB-631B44816F02}"/>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C04D6D-2440-547B-FBE9-0E7B69525F89}"/>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F115C2-63D7-13E1-4B33-7A0D68013D96}"/>
              </a:ext>
            </a:extLst>
          </p:cNvPr>
          <p:cNvSpPr>
            <a:spLocks noGrp="1"/>
          </p:cNvSpPr>
          <p:nvPr>
            <p:ph type="dt" sz="half" idx="10"/>
          </p:nvPr>
        </p:nvSpPr>
        <p:spPr>
          <a:xfrm>
            <a:off x="609600" y="6245225"/>
            <a:ext cx="2844800" cy="476250"/>
          </a:xfrm>
        </p:spPr>
        <p:txBody>
          <a:bodyPr/>
          <a:lstStyle>
            <a:lvl1pPr>
              <a:defRPr/>
            </a:lvl1pPr>
          </a:lstStyle>
          <a:p>
            <a:r>
              <a:rPr lang="en-US" altLang="en-US"/>
              <a:t>January 26, 2003</a:t>
            </a:r>
          </a:p>
        </p:txBody>
      </p:sp>
      <p:sp>
        <p:nvSpPr>
          <p:cNvPr id="6" name="Footer Placeholder 5">
            <a:extLst>
              <a:ext uri="{FF2B5EF4-FFF2-40B4-BE49-F238E27FC236}">
                <a16:creationId xmlns:a16="http://schemas.microsoft.com/office/drawing/2014/main" id="{32210A81-0204-A951-2C8A-2B2945C36EFE}"/>
              </a:ext>
            </a:extLst>
          </p:cNvPr>
          <p:cNvSpPr>
            <a:spLocks noGrp="1"/>
          </p:cNvSpPr>
          <p:nvPr>
            <p:ph type="ftr" sz="quarter" idx="11"/>
          </p:nvPr>
        </p:nvSpPr>
        <p:spPr>
          <a:xfrm>
            <a:off x="4165600" y="6245225"/>
            <a:ext cx="3860800" cy="476250"/>
          </a:xfrm>
        </p:spPr>
        <p:txBody>
          <a:bodyPr/>
          <a:lstStyle>
            <a:lvl1pPr>
              <a:defRPr/>
            </a:lvl1pPr>
          </a:lstStyle>
          <a:p>
            <a:r>
              <a:rPr lang="en-US" altLang="en-US"/>
              <a:t>AI: Chapter 3: Solving Problems by Searching</a:t>
            </a:r>
          </a:p>
        </p:txBody>
      </p:sp>
      <p:sp>
        <p:nvSpPr>
          <p:cNvPr id="7" name="Slide Number Placeholder 6">
            <a:extLst>
              <a:ext uri="{FF2B5EF4-FFF2-40B4-BE49-F238E27FC236}">
                <a16:creationId xmlns:a16="http://schemas.microsoft.com/office/drawing/2014/main" id="{284629C3-7976-8135-507C-D4B43C2A7091}"/>
              </a:ext>
            </a:extLst>
          </p:cNvPr>
          <p:cNvSpPr>
            <a:spLocks noGrp="1"/>
          </p:cNvSpPr>
          <p:nvPr>
            <p:ph type="sldNum" sz="quarter" idx="12"/>
          </p:nvPr>
        </p:nvSpPr>
        <p:spPr>
          <a:xfrm>
            <a:off x="8737600" y="6245225"/>
            <a:ext cx="2844800" cy="476250"/>
          </a:xfrm>
        </p:spPr>
        <p:txBody>
          <a:bodyPr/>
          <a:lstStyle>
            <a:lvl1pPr>
              <a:defRPr/>
            </a:lvl1pPr>
          </a:lstStyle>
          <a:p>
            <a:fld id="{D7B24D5E-E89E-411E-A587-824391CB3DFD}" type="slidenum">
              <a:rPr lang="en-US" altLang="en-US"/>
              <a:pPr/>
              <a:t>‹#›</a:t>
            </a:fld>
            <a:endParaRPr lang="en-US" altLang="en-US"/>
          </a:p>
        </p:txBody>
      </p:sp>
    </p:spTree>
    <p:extLst>
      <p:ext uri="{BB962C8B-B14F-4D97-AF65-F5344CB8AC3E}">
        <p14:creationId xmlns:p14="http://schemas.microsoft.com/office/powerpoint/2010/main" val="419553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January 26, 2003</a:t>
            </a:r>
            <a:endParaRPr lang="en-IN" dirty="0"/>
          </a:p>
        </p:txBody>
      </p:sp>
      <p:sp>
        <p:nvSpPr>
          <p:cNvPr id="5" name="Footer Placeholder 4"/>
          <p:cNvSpPr>
            <a:spLocks noGrp="1"/>
          </p:cNvSpPr>
          <p:nvPr>
            <p:ph type="ftr" sz="quarter" idx="11"/>
          </p:nvPr>
        </p:nvSpPr>
        <p:spPr/>
        <p:txBody>
          <a:bodyPr/>
          <a:lstStyle/>
          <a:p>
            <a:r>
              <a:rPr lang="en-US"/>
              <a:t>AI: Chapter 3: Solving Problems by Searching</a:t>
            </a:r>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1A0D2130-1B1B-ECF5-E934-C051E93F35C9}"/>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0ACDD3-80A2-5245-41A0-3EEB52FA07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177AB47A-A374-AE7C-0E11-8E938CD7B4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3084996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January 26, 2003</a:t>
            </a:r>
            <a:endParaRPr lang="en-IN" dirty="0"/>
          </a:p>
        </p:txBody>
      </p:sp>
      <p:sp>
        <p:nvSpPr>
          <p:cNvPr id="5" name="Footer Placeholder 4"/>
          <p:cNvSpPr>
            <a:spLocks noGrp="1"/>
          </p:cNvSpPr>
          <p:nvPr>
            <p:ph type="ftr" sz="quarter" idx="11"/>
          </p:nvPr>
        </p:nvSpPr>
        <p:spPr/>
        <p:txBody>
          <a:bodyPr/>
          <a:lstStyle/>
          <a:p>
            <a:r>
              <a:rPr lang="en-US"/>
              <a:t>AI: Chapter 3: Solving Problems by Searching</a:t>
            </a:r>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E930D09D-960A-1FCA-82AD-1AA292596FBC}"/>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4041FD-DC37-3C20-CEE8-0103588488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16051374-8A08-B2B5-3D4C-458F584ABF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45275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January 26, 2003</a:t>
            </a:r>
            <a:endParaRPr lang="en-IN" dirty="0"/>
          </a:p>
        </p:txBody>
      </p:sp>
      <p:sp>
        <p:nvSpPr>
          <p:cNvPr id="6" name="Footer Placeholder 5"/>
          <p:cNvSpPr>
            <a:spLocks noGrp="1"/>
          </p:cNvSpPr>
          <p:nvPr>
            <p:ph type="ftr" sz="quarter" idx="11"/>
          </p:nvPr>
        </p:nvSpPr>
        <p:spPr/>
        <p:txBody>
          <a:bodyPr/>
          <a:lstStyle/>
          <a:p>
            <a:r>
              <a:rPr lang="en-US"/>
              <a:t>AI: Chapter 3: Solving Problems by Searching</a:t>
            </a:r>
            <a:endParaRPr lang="en-IN"/>
          </a:p>
        </p:txBody>
      </p:sp>
      <p:sp>
        <p:nvSpPr>
          <p:cNvPr id="7" name="Slide Number Placeholder 6"/>
          <p:cNvSpPr>
            <a:spLocks noGrp="1"/>
          </p:cNvSpPr>
          <p:nvPr>
            <p:ph type="sldNum" sz="quarter" idx="12"/>
          </p:nvPr>
        </p:nvSpPr>
        <p:spPr/>
        <p:txBody>
          <a:bodyPr/>
          <a:lstStyle/>
          <a:p>
            <a:fld id="{E01F56EE-BA8C-49DD-9007-330E7C7B6D5D}" type="slidenum">
              <a:rPr lang="en-IN" smtClean="0"/>
              <a:t>‹#›</a:t>
            </a:fld>
            <a:endParaRPr lang="en-IN"/>
          </a:p>
        </p:txBody>
      </p:sp>
      <p:sp>
        <p:nvSpPr>
          <p:cNvPr id="8" name="Rectangle 7">
            <a:extLst>
              <a:ext uri="{FF2B5EF4-FFF2-40B4-BE49-F238E27FC236}">
                <a16:creationId xmlns:a16="http://schemas.microsoft.com/office/drawing/2014/main" id="{2FD38F5E-6DEF-DD58-5C51-CC0FD276BE3E}"/>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F77F8-A456-895C-D404-686DA178C4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0" name="Picture 9">
            <a:extLst>
              <a:ext uri="{FF2B5EF4-FFF2-40B4-BE49-F238E27FC236}">
                <a16:creationId xmlns:a16="http://schemas.microsoft.com/office/drawing/2014/main" id="{DE25F6B9-8F21-2505-0C36-2BE496B8F6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45252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January 26, 2003</a:t>
            </a:r>
            <a:endParaRPr lang="en-IN" dirty="0"/>
          </a:p>
        </p:txBody>
      </p:sp>
      <p:sp>
        <p:nvSpPr>
          <p:cNvPr id="8" name="Footer Placeholder 7"/>
          <p:cNvSpPr>
            <a:spLocks noGrp="1"/>
          </p:cNvSpPr>
          <p:nvPr>
            <p:ph type="ftr" sz="quarter" idx="11"/>
          </p:nvPr>
        </p:nvSpPr>
        <p:spPr/>
        <p:txBody>
          <a:bodyPr/>
          <a:lstStyle/>
          <a:p>
            <a:r>
              <a:rPr lang="en-US"/>
              <a:t>AI: Chapter 3: Solving Problems by Searching</a:t>
            </a:r>
            <a:endParaRPr lang="en-IN"/>
          </a:p>
        </p:txBody>
      </p:sp>
      <p:sp>
        <p:nvSpPr>
          <p:cNvPr id="9" name="Slide Number Placeholder 8"/>
          <p:cNvSpPr>
            <a:spLocks noGrp="1"/>
          </p:cNvSpPr>
          <p:nvPr>
            <p:ph type="sldNum" sz="quarter" idx="12"/>
          </p:nvPr>
        </p:nvSpPr>
        <p:spPr/>
        <p:txBody>
          <a:bodyPr/>
          <a:lstStyle/>
          <a:p>
            <a:fld id="{E01F56EE-BA8C-49DD-9007-330E7C7B6D5D}" type="slidenum">
              <a:rPr lang="en-IN" smtClean="0"/>
              <a:t>‹#›</a:t>
            </a:fld>
            <a:endParaRPr lang="en-IN"/>
          </a:p>
        </p:txBody>
      </p:sp>
      <p:sp>
        <p:nvSpPr>
          <p:cNvPr id="10" name="Rectangle 9">
            <a:extLst>
              <a:ext uri="{FF2B5EF4-FFF2-40B4-BE49-F238E27FC236}">
                <a16:creationId xmlns:a16="http://schemas.microsoft.com/office/drawing/2014/main" id="{45C97826-FBF2-F6D8-DDCB-D7EF39D820EE}"/>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10A869-58B9-3E31-676F-453FA039DF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2" name="Picture 11">
            <a:extLst>
              <a:ext uri="{FF2B5EF4-FFF2-40B4-BE49-F238E27FC236}">
                <a16:creationId xmlns:a16="http://schemas.microsoft.com/office/drawing/2014/main" id="{77436E55-F0A2-BF53-8A61-8C70589982B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115386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January 26, 2003</a:t>
            </a:r>
            <a:endParaRPr lang="en-IN" dirty="0"/>
          </a:p>
        </p:txBody>
      </p:sp>
      <p:sp>
        <p:nvSpPr>
          <p:cNvPr id="4" name="Footer Placeholder 3"/>
          <p:cNvSpPr>
            <a:spLocks noGrp="1"/>
          </p:cNvSpPr>
          <p:nvPr>
            <p:ph type="ftr" sz="quarter" idx="11"/>
          </p:nvPr>
        </p:nvSpPr>
        <p:spPr/>
        <p:txBody>
          <a:bodyPr/>
          <a:lstStyle/>
          <a:p>
            <a:r>
              <a:rPr lang="en-US"/>
              <a:t>AI: Chapter 3: Solving Problems by Searching</a:t>
            </a:r>
            <a:endParaRPr lang="en-IN"/>
          </a:p>
        </p:txBody>
      </p:sp>
      <p:sp>
        <p:nvSpPr>
          <p:cNvPr id="5" name="Slide Number Placeholder 4"/>
          <p:cNvSpPr>
            <a:spLocks noGrp="1"/>
          </p:cNvSpPr>
          <p:nvPr>
            <p:ph type="sldNum" sz="quarter" idx="12"/>
          </p:nvPr>
        </p:nvSpPr>
        <p:spPr/>
        <p:txBody>
          <a:bodyPr/>
          <a:lstStyle/>
          <a:p>
            <a:fld id="{E01F56EE-BA8C-49DD-9007-330E7C7B6D5D}" type="slidenum">
              <a:rPr lang="en-IN" smtClean="0"/>
              <a:t>‹#›</a:t>
            </a:fld>
            <a:endParaRPr lang="en-IN"/>
          </a:p>
        </p:txBody>
      </p:sp>
      <p:sp>
        <p:nvSpPr>
          <p:cNvPr id="6" name="Rectangle 5">
            <a:extLst>
              <a:ext uri="{FF2B5EF4-FFF2-40B4-BE49-F238E27FC236}">
                <a16:creationId xmlns:a16="http://schemas.microsoft.com/office/drawing/2014/main" id="{25B07A2F-75A8-D7CF-8C39-3499BD055D20}"/>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FB4DAFF-CFFD-765D-F0B1-849B4901C0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8" name="Picture 7">
            <a:extLst>
              <a:ext uri="{FF2B5EF4-FFF2-40B4-BE49-F238E27FC236}">
                <a16:creationId xmlns:a16="http://schemas.microsoft.com/office/drawing/2014/main" id="{EF503B0F-9755-A213-7AF2-71B2FC5C90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40661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January 26, 2003</a:t>
            </a:r>
            <a:endParaRPr lang="en-IN" dirty="0"/>
          </a:p>
        </p:txBody>
      </p:sp>
      <p:sp>
        <p:nvSpPr>
          <p:cNvPr id="3" name="Footer Placeholder 2"/>
          <p:cNvSpPr>
            <a:spLocks noGrp="1"/>
          </p:cNvSpPr>
          <p:nvPr>
            <p:ph type="ftr" sz="quarter" idx="11"/>
          </p:nvPr>
        </p:nvSpPr>
        <p:spPr/>
        <p:txBody>
          <a:bodyPr/>
          <a:lstStyle/>
          <a:p>
            <a:r>
              <a:rPr lang="en-US"/>
              <a:t>AI: Chapter 3: Solving Problems by Searching</a:t>
            </a:r>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8" name="Picture 7">
            <a:extLst>
              <a:ext uri="{FF2B5EF4-FFF2-40B4-BE49-F238E27FC236}">
                <a16:creationId xmlns:a16="http://schemas.microsoft.com/office/drawing/2014/main" id="{05366D0D-F54B-0ABB-B75C-613FEBEA1E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91"/>
            <a:ext cx="12192000" cy="6854218"/>
          </a:xfrm>
          <a:prstGeom prst="rect">
            <a:avLst/>
          </a:prstGeom>
        </p:spPr>
      </p:pic>
      <p:sp>
        <p:nvSpPr>
          <p:cNvPr id="9" name="Rectangle 8">
            <a:extLst>
              <a:ext uri="{FF2B5EF4-FFF2-40B4-BE49-F238E27FC236}">
                <a16:creationId xmlns:a16="http://schemas.microsoft.com/office/drawing/2014/main" id="{3F7C8214-5533-BE70-7D3B-39BA071A7619}"/>
              </a:ext>
            </a:extLst>
          </p:cNvPr>
          <p:cNvSpPr/>
          <p:nvPr userDrawn="1"/>
        </p:nvSpPr>
        <p:spPr>
          <a:xfrm>
            <a:off x="10305288" y="5907024"/>
            <a:ext cx="1316736" cy="449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33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January 26, 2003</a:t>
            </a:r>
            <a:endParaRPr lang="en-IN" dirty="0"/>
          </a:p>
        </p:txBody>
      </p:sp>
      <p:sp>
        <p:nvSpPr>
          <p:cNvPr id="3" name="Footer Placeholder 2"/>
          <p:cNvSpPr>
            <a:spLocks noGrp="1"/>
          </p:cNvSpPr>
          <p:nvPr>
            <p:ph type="ftr" sz="quarter" idx="11"/>
          </p:nvPr>
        </p:nvSpPr>
        <p:spPr/>
        <p:txBody>
          <a:bodyPr/>
          <a:lstStyle/>
          <a:p>
            <a:r>
              <a:rPr lang="en-US"/>
              <a:t>AI: Chapter 3: Solving Problems by Searching</a:t>
            </a:r>
            <a:endParaRPr lang="en-IN"/>
          </a:p>
        </p:txBody>
      </p:sp>
      <p:sp>
        <p:nvSpPr>
          <p:cNvPr id="4" name="Slide Number Placeholder 3"/>
          <p:cNvSpPr>
            <a:spLocks noGrp="1"/>
          </p:cNvSpPr>
          <p:nvPr>
            <p:ph type="sldNum" sz="quarter" idx="12"/>
          </p:nvPr>
        </p:nvSpPr>
        <p:spPr/>
        <p:txBody>
          <a:bodyPr/>
          <a:lstStyle/>
          <a:p>
            <a:fld id="{E01F56EE-BA8C-49DD-9007-330E7C7B6D5D}" type="slidenum">
              <a:rPr lang="en-IN" smtClean="0"/>
              <a:t>‹#›</a:t>
            </a:fld>
            <a:endParaRPr lang="en-IN"/>
          </a:p>
        </p:txBody>
      </p:sp>
      <p:pic>
        <p:nvPicPr>
          <p:cNvPr id="6" name="Picture 5">
            <a:extLst>
              <a:ext uri="{FF2B5EF4-FFF2-40B4-BE49-F238E27FC236}">
                <a16:creationId xmlns:a16="http://schemas.microsoft.com/office/drawing/2014/main" id="{DA24B4EC-6E74-E11C-04B5-48BC193690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91"/>
            <a:ext cx="12192000" cy="6854218"/>
          </a:xfrm>
          <a:prstGeom prst="rect">
            <a:avLst/>
          </a:prstGeom>
        </p:spPr>
      </p:pic>
    </p:spTree>
    <p:extLst>
      <p:ext uri="{BB962C8B-B14F-4D97-AF65-F5344CB8AC3E}">
        <p14:creationId xmlns:p14="http://schemas.microsoft.com/office/powerpoint/2010/main" val="123348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January 26, 2003</a:t>
            </a:r>
            <a:endParaRPr lang="en-IN" dirty="0"/>
          </a:p>
        </p:txBody>
      </p:sp>
      <p:sp>
        <p:nvSpPr>
          <p:cNvPr id="6" name="Footer Placeholder 5"/>
          <p:cNvSpPr>
            <a:spLocks noGrp="1"/>
          </p:cNvSpPr>
          <p:nvPr>
            <p:ph type="ftr" sz="quarter" idx="11"/>
          </p:nvPr>
        </p:nvSpPr>
        <p:spPr/>
        <p:txBody>
          <a:bodyPr/>
          <a:lstStyle/>
          <a:p>
            <a:r>
              <a:rPr lang="en-US"/>
              <a:t>AI: Chapter 3: Solving Problems by Searching</a:t>
            </a:r>
            <a:endParaRPr lang="en-IN"/>
          </a:p>
        </p:txBody>
      </p:sp>
      <p:sp>
        <p:nvSpPr>
          <p:cNvPr id="7" name="Slide Number Placeholder 6"/>
          <p:cNvSpPr>
            <a:spLocks noGrp="1"/>
          </p:cNvSpPr>
          <p:nvPr>
            <p:ph type="sldNum" sz="quarter" idx="12"/>
          </p:nvPr>
        </p:nvSpPr>
        <p:spPr/>
        <p:txBody>
          <a:bodyPr/>
          <a:lstStyle/>
          <a:p>
            <a:fld id="{E01F56EE-BA8C-49DD-9007-330E7C7B6D5D}" type="slidenum">
              <a:rPr lang="en-IN" smtClean="0"/>
              <a:t>‹#›</a:t>
            </a:fld>
            <a:endParaRPr lang="en-IN"/>
          </a:p>
        </p:txBody>
      </p:sp>
      <p:sp>
        <p:nvSpPr>
          <p:cNvPr id="8" name="Rectangle 7">
            <a:extLst>
              <a:ext uri="{FF2B5EF4-FFF2-40B4-BE49-F238E27FC236}">
                <a16:creationId xmlns:a16="http://schemas.microsoft.com/office/drawing/2014/main" id="{CF8A7419-0EE5-8818-BC14-5E5937C761D0}"/>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402B01-8388-1906-BE4B-25D724EFF7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10" name="Picture 9">
            <a:extLst>
              <a:ext uri="{FF2B5EF4-FFF2-40B4-BE49-F238E27FC236}">
                <a16:creationId xmlns:a16="http://schemas.microsoft.com/office/drawing/2014/main" id="{1DBBF8F9-5BA7-01F4-CF6A-956300CB8E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26084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January 26, 2003</a:t>
            </a:r>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 Chapter 3: Solving Problems by Searching</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1F56EE-BA8C-49DD-9007-330E7C7B6D5D}" type="slidenum">
              <a:rPr lang="en-IN" smtClean="0"/>
              <a:t>‹#›</a:t>
            </a:fld>
            <a:endParaRPr lang="en-IN"/>
          </a:p>
        </p:txBody>
      </p:sp>
    </p:spTree>
    <p:extLst>
      <p:ext uri="{BB962C8B-B14F-4D97-AF65-F5344CB8AC3E}">
        <p14:creationId xmlns:p14="http://schemas.microsoft.com/office/powerpoint/2010/main" val="3140334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s://www.iqvis.com/blog/9-powerful-examples-of-artificial-intelligence-in-use-today/" TargetMode="External"/><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hyperlink" Target="http://www.cs.kent.edu/~mscherge/AI/Notes/blackwhitemarble.py" TargetMode="External"/><Relationship Id="rId2" Type="http://schemas.openxmlformats.org/officeDocument/2006/relationships/hyperlink" Target="http://www.cs.kent.edu/~mscherge/AI/Notes/jugfill.py" TargetMode="External"/><Relationship Id="rId1" Type="http://schemas.openxmlformats.org/officeDocument/2006/relationships/slideLayout" Target="../slideLayouts/slideLayout2.xml"/><Relationship Id="rId6" Type="http://schemas.openxmlformats.org/officeDocument/2006/relationships/hyperlink" Target="http://www.cs.kent.edu/~mscherge/AI/Notes/triangletee.py" TargetMode="External"/><Relationship Id="rId5" Type="http://schemas.openxmlformats.org/officeDocument/2006/relationships/hyperlink" Target="http://www.cs.kent.edu/~mscherge/AI/Notes/slidingblocks.py" TargetMode="External"/><Relationship Id="rId4" Type="http://schemas.openxmlformats.org/officeDocument/2006/relationships/hyperlink" Target="http://www.cs.kent.edu/~mscherge/AI/Notes/rowboat.py"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image" Target="../media/image66.webp"/><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67.webp"/><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avif"/><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web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web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8.wmf"/></Relationships>
</file>

<file path=ppt/slides/_rels/slide51.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64F7C6E-9292-020B-D98B-4DA88C697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246"/>
          <a:stretch/>
        </p:blipFill>
        <p:spPr>
          <a:xfrm>
            <a:off x="3564819" y="1286905"/>
            <a:ext cx="4398540" cy="1253096"/>
          </a:xfrm>
          <a:prstGeom prst="rect">
            <a:avLst/>
          </a:prstGeom>
        </p:spPr>
      </p:pic>
      <p:sp>
        <p:nvSpPr>
          <p:cNvPr id="5" name="Title 1">
            <a:extLst>
              <a:ext uri="{FF2B5EF4-FFF2-40B4-BE49-F238E27FC236}">
                <a16:creationId xmlns:a16="http://schemas.microsoft.com/office/drawing/2014/main" id="{EA4132B1-2CEE-1B86-9F2A-8BBBB36F332E}"/>
              </a:ext>
            </a:extLst>
          </p:cNvPr>
          <p:cNvSpPr txBox="1">
            <a:spLocks/>
          </p:cNvSpPr>
          <p:nvPr/>
        </p:nvSpPr>
        <p:spPr>
          <a:xfrm>
            <a:off x="1058553" y="3124200"/>
            <a:ext cx="8421823" cy="17500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Artificial Intelligence</a:t>
            </a:r>
            <a:br>
              <a:rPr lang="en-US" b="1" dirty="0"/>
            </a:br>
            <a:r>
              <a:rPr lang="en-US" b="1" dirty="0"/>
              <a:t>(M23DES221)</a:t>
            </a:r>
          </a:p>
          <a:p>
            <a:r>
              <a:rPr lang="en-US" dirty="0"/>
              <a:t>School of CSA /MCA- </a:t>
            </a:r>
            <a:r>
              <a:rPr lang="en-US" dirty="0" err="1"/>
              <a:t>IInd</a:t>
            </a:r>
            <a:r>
              <a:rPr lang="en-US" dirty="0"/>
              <a:t> </a:t>
            </a:r>
            <a:r>
              <a:rPr lang="en-US" dirty="0" err="1"/>
              <a:t>sem</a:t>
            </a:r>
            <a:endParaRPr lang="en-US" dirty="0"/>
          </a:p>
          <a:p>
            <a:endParaRPr lang="en-US" dirty="0"/>
          </a:p>
        </p:txBody>
      </p:sp>
      <p:sp>
        <p:nvSpPr>
          <p:cNvPr id="2" name="Slide Number Placeholder 1">
            <a:extLst>
              <a:ext uri="{FF2B5EF4-FFF2-40B4-BE49-F238E27FC236}">
                <a16:creationId xmlns:a16="http://schemas.microsoft.com/office/drawing/2014/main" id="{FD8DBDB4-B1ED-6D44-7F5F-BDDECE49BFC8}"/>
              </a:ext>
            </a:extLst>
          </p:cNvPr>
          <p:cNvSpPr>
            <a:spLocks noGrp="1"/>
          </p:cNvSpPr>
          <p:nvPr>
            <p:ph type="sldNum" sz="quarter" idx="12"/>
          </p:nvPr>
        </p:nvSpPr>
        <p:spPr/>
        <p:txBody>
          <a:bodyPr/>
          <a:lstStyle/>
          <a:p>
            <a:fld id="{E01F56EE-BA8C-49DD-9007-330E7C7B6D5D}" type="slidenum">
              <a:rPr lang="en-IN" smtClean="0"/>
              <a:t>1</a:t>
            </a:fld>
            <a:endParaRPr lang="en-IN"/>
          </a:p>
        </p:txBody>
      </p:sp>
    </p:spTree>
    <p:extLst>
      <p:ext uri="{BB962C8B-B14F-4D97-AF65-F5344CB8AC3E}">
        <p14:creationId xmlns:p14="http://schemas.microsoft.com/office/powerpoint/2010/main" val="872622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AFD4B7-35AC-A250-0BB6-58458F6BE7CF}"/>
              </a:ext>
            </a:extLst>
          </p:cNvPr>
          <p:cNvSpPr/>
          <p:nvPr/>
        </p:nvSpPr>
        <p:spPr>
          <a:xfrm>
            <a:off x="838200" y="1808480"/>
            <a:ext cx="10662920" cy="2631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15" name="Rectangle 14"/>
          <p:cNvSpPr/>
          <p:nvPr/>
        </p:nvSpPr>
        <p:spPr>
          <a:xfrm>
            <a:off x="11368394" y="6055329"/>
            <a:ext cx="468398"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03</a:t>
            </a:r>
          </a:p>
        </p:txBody>
      </p:sp>
      <p:sp>
        <p:nvSpPr>
          <p:cNvPr id="2" name="Title 1">
            <a:extLst>
              <a:ext uri="{FF2B5EF4-FFF2-40B4-BE49-F238E27FC236}">
                <a16:creationId xmlns:a16="http://schemas.microsoft.com/office/drawing/2014/main" id="{ED06B6BC-5DC9-7226-0104-6089F5CF2A63}"/>
              </a:ext>
            </a:extLst>
          </p:cNvPr>
          <p:cNvSpPr>
            <a:spLocks noGrp="1"/>
          </p:cNvSpPr>
          <p:nvPr>
            <p:ph type="title"/>
          </p:nvPr>
        </p:nvSpPr>
        <p:spPr/>
        <p:txBody>
          <a:bodyPr/>
          <a:lstStyle/>
          <a:p>
            <a:r>
              <a:rPr lang="en-US" dirty="0"/>
              <a:t>ARTIFICIAL INTELLIGENCE -DEFINITION</a:t>
            </a:r>
          </a:p>
        </p:txBody>
      </p:sp>
      <p:sp>
        <p:nvSpPr>
          <p:cNvPr id="3" name="Content Placeholder 2">
            <a:extLst>
              <a:ext uri="{FF2B5EF4-FFF2-40B4-BE49-F238E27FC236}">
                <a16:creationId xmlns:a16="http://schemas.microsoft.com/office/drawing/2014/main" id="{268D9EFE-FA3C-8E6D-F8CE-4E1E3946B835}"/>
              </a:ext>
            </a:extLst>
          </p:cNvPr>
          <p:cNvSpPr>
            <a:spLocks noGrp="1"/>
          </p:cNvSpPr>
          <p:nvPr>
            <p:ph sz="half" idx="1"/>
          </p:nvPr>
        </p:nvSpPr>
        <p:spPr>
          <a:xfrm>
            <a:off x="838200" y="1825625"/>
            <a:ext cx="10764520" cy="4351338"/>
          </a:xfrm>
        </p:spPr>
        <p:txBody>
          <a:bodyPr>
            <a:normAutofit/>
          </a:bodyPr>
          <a:lstStyle/>
          <a:p>
            <a:pPr marL="0" indent="0">
              <a:buNone/>
            </a:pPr>
            <a:r>
              <a:rPr lang="en-US" dirty="0"/>
              <a:t>Artificial intelligence is the ability of a computer or computer-controlled robot to perform tasks that are commonly associated with the intellectual processes characteristic of humans, such as the ability to reason. Although there are as yet no AIs that match full human flexibility over wider domains or in tasks requiring much everyday knowledge, some AIs perform specific tasks as well as humans.</a:t>
            </a:r>
          </a:p>
          <a:p>
            <a:pPr marL="0" indent="0">
              <a:buNone/>
            </a:pPr>
            <a:endParaRPr lang="en-US" dirty="0"/>
          </a:p>
          <a:p>
            <a:pPr marL="0" indent="0" algn="r">
              <a:buNone/>
            </a:pPr>
            <a:r>
              <a:rPr lang="en-IN" dirty="0"/>
              <a:t>-B.J. Copeland</a:t>
            </a:r>
          </a:p>
          <a:p>
            <a:pPr marL="0" indent="0" algn="r">
              <a:buNone/>
            </a:pPr>
            <a:r>
              <a:rPr lang="en-US" dirty="0"/>
              <a:t>Professor of Philosophy and Director of the Turing Archive for the History of Computing, University of Canterbury, Christchurch, New Zealand</a:t>
            </a:r>
          </a:p>
        </p:txBody>
      </p:sp>
      <p:sp>
        <p:nvSpPr>
          <p:cNvPr id="4" name="Slide Number Placeholder 3">
            <a:extLst>
              <a:ext uri="{FF2B5EF4-FFF2-40B4-BE49-F238E27FC236}">
                <a16:creationId xmlns:a16="http://schemas.microsoft.com/office/drawing/2014/main" id="{43F2A529-8B80-98AC-C1B3-265ABCDF4D53}"/>
              </a:ext>
            </a:extLst>
          </p:cNvPr>
          <p:cNvSpPr>
            <a:spLocks noGrp="1"/>
          </p:cNvSpPr>
          <p:nvPr>
            <p:ph type="sldNum" sz="quarter" idx="12"/>
          </p:nvPr>
        </p:nvSpPr>
        <p:spPr/>
        <p:txBody>
          <a:bodyPr/>
          <a:lstStyle/>
          <a:p>
            <a:fld id="{E01F56EE-BA8C-49DD-9007-330E7C7B6D5D}" type="slidenum">
              <a:rPr lang="en-IN" smtClean="0"/>
              <a:t>10</a:t>
            </a:fld>
            <a:endParaRPr lang="en-IN"/>
          </a:p>
        </p:txBody>
      </p:sp>
    </p:spTree>
    <p:extLst>
      <p:ext uri="{BB962C8B-B14F-4D97-AF65-F5344CB8AC3E}">
        <p14:creationId xmlns:p14="http://schemas.microsoft.com/office/powerpoint/2010/main" val="32416937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7CEF0D9-9CDB-6550-5628-9FAD864780AE}"/>
              </a:ext>
            </a:extLst>
          </p:cNvPr>
          <p:cNvSpPr>
            <a:spLocks noGrp="1"/>
          </p:cNvSpPr>
          <p:nvPr>
            <p:ph type="sldNum" sz="quarter" idx="12"/>
          </p:nvPr>
        </p:nvSpPr>
        <p:spPr/>
        <p:txBody>
          <a:bodyPr/>
          <a:lstStyle/>
          <a:p>
            <a:fld id="{0314CF06-510E-488C-ACA3-B48B7BE0A3E9}" type="slidenum">
              <a:rPr lang="en-US" altLang="en-US"/>
              <a:pPr/>
              <a:t>100</a:t>
            </a:fld>
            <a:endParaRPr lang="en-US" altLang="en-US"/>
          </a:p>
        </p:txBody>
      </p:sp>
      <p:sp>
        <p:nvSpPr>
          <p:cNvPr id="103428" name="Rectangle 4">
            <a:extLst>
              <a:ext uri="{FF2B5EF4-FFF2-40B4-BE49-F238E27FC236}">
                <a16:creationId xmlns:a16="http://schemas.microsoft.com/office/drawing/2014/main" id="{1A9AE64E-C920-E687-79EE-1F031BE7F6E9}"/>
              </a:ext>
            </a:extLst>
          </p:cNvPr>
          <p:cNvSpPr>
            <a:spLocks noGrp="1" noChangeArrowheads="1"/>
          </p:cNvSpPr>
          <p:nvPr>
            <p:ph type="title"/>
          </p:nvPr>
        </p:nvSpPr>
        <p:spPr/>
        <p:txBody>
          <a:bodyPr/>
          <a:lstStyle/>
          <a:p>
            <a:r>
              <a:rPr lang="en-US" altLang="en-US"/>
              <a:t>Problem Solving Agents</a:t>
            </a:r>
          </a:p>
        </p:txBody>
      </p:sp>
      <p:sp>
        <p:nvSpPr>
          <p:cNvPr id="103434" name="Rectangle 10">
            <a:extLst>
              <a:ext uri="{FF2B5EF4-FFF2-40B4-BE49-F238E27FC236}">
                <a16:creationId xmlns:a16="http://schemas.microsoft.com/office/drawing/2014/main" id="{122B2196-C524-8EE1-345B-20515F2D5D6E}"/>
              </a:ext>
            </a:extLst>
          </p:cNvPr>
          <p:cNvSpPr>
            <a:spLocks noGrp="1" noChangeArrowheads="1"/>
          </p:cNvSpPr>
          <p:nvPr>
            <p:ph type="body" idx="1"/>
          </p:nvPr>
        </p:nvSpPr>
        <p:spPr/>
        <p:txBody>
          <a:bodyPr/>
          <a:lstStyle/>
          <a:p>
            <a:pPr>
              <a:lnSpc>
                <a:spcPct val="90000"/>
              </a:lnSpc>
            </a:pPr>
            <a:r>
              <a:rPr lang="en-US" altLang="en-US"/>
              <a:t>Problem solving agent</a:t>
            </a:r>
          </a:p>
          <a:p>
            <a:pPr lvl="1">
              <a:lnSpc>
                <a:spcPct val="90000"/>
              </a:lnSpc>
            </a:pPr>
            <a:r>
              <a:rPr lang="en-US" altLang="en-US"/>
              <a:t>A kind of “goal based” agent</a:t>
            </a:r>
          </a:p>
          <a:p>
            <a:pPr lvl="1">
              <a:lnSpc>
                <a:spcPct val="90000"/>
              </a:lnSpc>
            </a:pPr>
            <a:r>
              <a:rPr lang="en-US" altLang="en-US"/>
              <a:t>Finds </a:t>
            </a:r>
            <a:r>
              <a:rPr lang="en-US" altLang="en-US" u="sng"/>
              <a:t>sequences of actions</a:t>
            </a:r>
            <a:r>
              <a:rPr lang="en-US" altLang="en-US"/>
              <a:t> that lead to desirable states.</a:t>
            </a:r>
          </a:p>
          <a:p>
            <a:pPr lvl="1">
              <a:lnSpc>
                <a:spcPct val="90000"/>
              </a:lnSpc>
            </a:pPr>
            <a:endParaRPr lang="en-US" altLang="en-US"/>
          </a:p>
          <a:p>
            <a:pPr>
              <a:lnSpc>
                <a:spcPct val="90000"/>
              </a:lnSpc>
            </a:pPr>
            <a:r>
              <a:rPr lang="en-US" altLang="en-US"/>
              <a:t>The algorithms are uninformed</a:t>
            </a:r>
          </a:p>
          <a:p>
            <a:pPr lvl="1">
              <a:lnSpc>
                <a:spcPct val="90000"/>
              </a:lnSpc>
            </a:pPr>
            <a:r>
              <a:rPr lang="en-US" altLang="en-US"/>
              <a:t>No extra information about the problem other than the definition</a:t>
            </a:r>
          </a:p>
          <a:p>
            <a:pPr lvl="2">
              <a:lnSpc>
                <a:spcPct val="90000"/>
              </a:lnSpc>
            </a:pPr>
            <a:r>
              <a:rPr lang="en-US" altLang="en-US"/>
              <a:t>No extra information</a:t>
            </a:r>
          </a:p>
          <a:p>
            <a:pPr lvl="2">
              <a:lnSpc>
                <a:spcPct val="90000"/>
              </a:lnSpc>
            </a:pPr>
            <a:r>
              <a:rPr lang="en-US" altLang="en-US"/>
              <a:t>No heuristics (rules)</a:t>
            </a:r>
          </a:p>
        </p:txBody>
      </p:sp>
      <p:sp>
        <p:nvSpPr>
          <p:cNvPr id="103431" name="Rectangle 7">
            <a:extLst>
              <a:ext uri="{FF2B5EF4-FFF2-40B4-BE49-F238E27FC236}">
                <a16:creationId xmlns:a16="http://schemas.microsoft.com/office/drawing/2014/main" id="{172FB762-7C03-CBF5-A904-E35550259D7C}"/>
              </a:ext>
            </a:extLst>
          </p:cNvPr>
          <p:cNvSpPr>
            <a:spLocks noChangeArrowheads="1"/>
          </p:cNvSpPr>
          <p:nvPr/>
        </p:nvSpPr>
        <p:spPr bwMode="auto">
          <a:xfrm>
            <a:off x="2057401" y="3246438"/>
            <a:ext cx="4130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EC2B05B-6F9B-F37A-6FC7-5836F569761D}"/>
              </a:ext>
            </a:extLst>
          </p:cNvPr>
          <p:cNvSpPr>
            <a:spLocks noGrp="1"/>
          </p:cNvSpPr>
          <p:nvPr>
            <p:ph type="sldNum" sz="quarter" idx="12"/>
          </p:nvPr>
        </p:nvSpPr>
        <p:spPr/>
        <p:txBody>
          <a:bodyPr/>
          <a:lstStyle/>
          <a:p>
            <a:fld id="{49D05597-0CC6-4DA4-88B3-1B4312546FD8}" type="slidenum">
              <a:rPr lang="en-US" altLang="en-US"/>
              <a:pPr/>
              <a:t>101</a:t>
            </a:fld>
            <a:endParaRPr lang="en-US" altLang="en-US"/>
          </a:p>
        </p:txBody>
      </p:sp>
      <p:sp>
        <p:nvSpPr>
          <p:cNvPr id="113666" name="Rectangle 2">
            <a:extLst>
              <a:ext uri="{FF2B5EF4-FFF2-40B4-BE49-F238E27FC236}">
                <a16:creationId xmlns:a16="http://schemas.microsoft.com/office/drawing/2014/main" id="{31C600ED-8034-7E67-F6B6-6250B4F132F0}"/>
              </a:ext>
            </a:extLst>
          </p:cNvPr>
          <p:cNvSpPr>
            <a:spLocks noGrp="1" noChangeArrowheads="1"/>
          </p:cNvSpPr>
          <p:nvPr>
            <p:ph type="title"/>
          </p:nvPr>
        </p:nvSpPr>
        <p:spPr/>
        <p:txBody>
          <a:bodyPr/>
          <a:lstStyle/>
          <a:p>
            <a:r>
              <a:rPr lang="en-US" altLang="en-US" sz="4000"/>
              <a:t>Well Defined Problems and Solutions</a:t>
            </a:r>
          </a:p>
        </p:txBody>
      </p:sp>
      <p:sp>
        <p:nvSpPr>
          <p:cNvPr id="113667" name="Rectangle 3">
            <a:extLst>
              <a:ext uri="{FF2B5EF4-FFF2-40B4-BE49-F238E27FC236}">
                <a16:creationId xmlns:a16="http://schemas.microsoft.com/office/drawing/2014/main" id="{045CD505-50FD-F617-8D75-83403FCF373A}"/>
              </a:ext>
            </a:extLst>
          </p:cNvPr>
          <p:cNvSpPr>
            <a:spLocks noGrp="1" noChangeArrowheads="1"/>
          </p:cNvSpPr>
          <p:nvPr>
            <p:ph type="body" idx="1"/>
          </p:nvPr>
        </p:nvSpPr>
        <p:spPr/>
        <p:txBody>
          <a:bodyPr/>
          <a:lstStyle/>
          <a:p>
            <a:r>
              <a:rPr lang="en-US" altLang="en-US"/>
              <a:t>A problem</a:t>
            </a:r>
          </a:p>
          <a:p>
            <a:pPr lvl="1"/>
            <a:r>
              <a:rPr lang="en-US" altLang="en-US"/>
              <a:t>Initial state</a:t>
            </a:r>
          </a:p>
          <a:p>
            <a:pPr lvl="1"/>
            <a:r>
              <a:rPr lang="en-US" altLang="en-US"/>
              <a:t>Actions and Successor Function</a:t>
            </a:r>
          </a:p>
          <a:p>
            <a:pPr lvl="1"/>
            <a:r>
              <a:rPr lang="en-US" altLang="en-US"/>
              <a:t>Goal test</a:t>
            </a:r>
          </a:p>
          <a:p>
            <a:pPr lvl="1"/>
            <a:r>
              <a:rPr lang="en-US" altLang="en-US"/>
              <a:t>Path cost </a:t>
            </a:r>
          </a:p>
        </p:txBody>
      </p:sp>
    </p:spTree>
    <p:extLst>
      <p:ext uri="{BB962C8B-B14F-4D97-AF65-F5344CB8AC3E}">
        <p14:creationId xmlns:p14="http://schemas.microsoft.com/office/powerpoint/2010/main" val="14316475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D21C52A-F172-8D76-4723-A740A716ED95}"/>
              </a:ext>
            </a:extLst>
          </p:cNvPr>
          <p:cNvSpPr>
            <a:spLocks noGrp="1"/>
          </p:cNvSpPr>
          <p:nvPr>
            <p:ph type="sldNum" sz="quarter" idx="12"/>
          </p:nvPr>
        </p:nvSpPr>
        <p:spPr/>
        <p:txBody>
          <a:bodyPr/>
          <a:lstStyle/>
          <a:p>
            <a:fld id="{8B7399C9-CF0D-4C10-B14B-9E10952BBADD}" type="slidenum">
              <a:rPr lang="en-US" altLang="en-US"/>
              <a:pPr/>
              <a:t>102</a:t>
            </a:fld>
            <a:endParaRPr lang="en-US" altLang="en-US"/>
          </a:p>
        </p:txBody>
      </p:sp>
      <p:sp>
        <p:nvSpPr>
          <p:cNvPr id="114690" name="Rectangle 2">
            <a:extLst>
              <a:ext uri="{FF2B5EF4-FFF2-40B4-BE49-F238E27FC236}">
                <a16:creationId xmlns:a16="http://schemas.microsoft.com/office/drawing/2014/main" id="{74F3729C-C3A3-A88B-FB6E-97C2B98AB6CA}"/>
              </a:ext>
            </a:extLst>
          </p:cNvPr>
          <p:cNvSpPr>
            <a:spLocks noGrp="1" noChangeArrowheads="1"/>
          </p:cNvSpPr>
          <p:nvPr>
            <p:ph type="title"/>
          </p:nvPr>
        </p:nvSpPr>
        <p:spPr/>
        <p:txBody>
          <a:bodyPr/>
          <a:lstStyle/>
          <a:p>
            <a:r>
              <a:rPr lang="en-US" altLang="en-US"/>
              <a:t>Example: Water Pouring</a:t>
            </a:r>
          </a:p>
        </p:txBody>
      </p:sp>
      <p:sp>
        <p:nvSpPr>
          <p:cNvPr id="114691" name="Rectangle 3">
            <a:extLst>
              <a:ext uri="{FF2B5EF4-FFF2-40B4-BE49-F238E27FC236}">
                <a16:creationId xmlns:a16="http://schemas.microsoft.com/office/drawing/2014/main" id="{2DECAC01-29DE-FC52-D2AC-7C03DDD8375C}"/>
              </a:ext>
            </a:extLst>
          </p:cNvPr>
          <p:cNvSpPr>
            <a:spLocks noGrp="1" noChangeArrowheads="1"/>
          </p:cNvSpPr>
          <p:nvPr>
            <p:ph type="body" idx="1"/>
          </p:nvPr>
        </p:nvSpPr>
        <p:spPr/>
        <p:txBody>
          <a:bodyPr/>
          <a:lstStyle/>
          <a:p>
            <a:r>
              <a:rPr lang="en-US" altLang="en-US"/>
              <a:t>Given a 4 gallon bucket and a 3 gallon bucket, how can we measure exactly 2 gallons into one bucket?</a:t>
            </a:r>
          </a:p>
          <a:p>
            <a:pPr lvl="1"/>
            <a:r>
              <a:rPr lang="en-US" altLang="en-US"/>
              <a:t>There are no markings on the bucket</a:t>
            </a:r>
          </a:p>
          <a:p>
            <a:pPr lvl="1"/>
            <a:r>
              <a:rPr lang="en-US" altLang="en-US"/>
              <a:t>You must fill each bucket completely</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041584D-9FFA-786D-1179-365D9E4C9ECE}"/>
              </a:ext>
            </a:extLst>
          </p:cNvPr>
          <p:cNvSpPr>
            <a:spLocks noGrp="1"/>
          </p:cNvSpPr>
          <p:nvPr>
            <p:ph type="sldNum" sz="quarter" idx="12"/>
          </p:nvPr>
        </p:nvSpPr>
        <p:spPr/>
        <p:txBody>
          <a:bodyPr/>
          <a:lstStyle/>
          <a:p>
            <a:fld id="{B25C407C-BBBE-4374-A9DF-2714534E77C2}" type="slidenum">
              <a:rPr lang="en-US" altLang="en-US"/>
              <a:pPr/>
              <a:t>103</a:t>
            </a:fld>
            <a:endParaRPr lang="en-US" altLang="en-US"/>
          </a:p>
        </p:txBody>
      </p:sp>
      <p:sp>
        <p:nvSpPr>
          <p:cNvPr id="115714" name="Rectangle 2">
            <a:extLst>
              <a:ext uri="{FF2B5EF4-FFF2-40B4-BE49-F238E27FC236}">
                <a16:creationId xmlns:a16="http://schemas.microsoft.com/office/drawing/2014/main" id="{F363D96E-009F-C954-C5DD-822174617AE5}"/>
              </a:ext>
            </a:extLst>
          </p:cNvPr>
          <p:cNvSpPr>
            <a:spLocks noGrp="1" noChangeArrowheads="1"/>
          </p:cNvSpPr>
          <p:nvPr>
            <p:ph type="title"/>
          </p:nvPr>
        </p:nvSpPr>
        <p:spPr/>
        <p:txBody>
          <a:bodyPr/>
          <a:lstStyle/>
          <a:p>
            <a:r>
              <a:rPr lang="en-US" altLang="en-US"/>
              <a:t>Example: Water Pouring</a:t>
            </a:r>
          </a:p>
        </p:txBody>
      </p:sp>
      <p:sp>
        <p:nvSpPr>
          <p:cNvPr id="115715" name="Rectangle 3">
            <a:extLst>
              <a:ext uri="{FF2B5EF4-FFF2-40B4-BE49-F238E27FC236}">
                <a16:creationId xmlns:a16="http://schemas.microsoft.com/office/drawing/2014/main" id="{1D174EE0-D71C-3AE0-37A9-C0DD2FE9A171}"/>
              </a:ext>
            </a:extLst>
          </p:cNvPr>
          <p:cNvSpPr>
            <a:spLocks noGrp="1" noChangeArrowheads="1"/>
          </p:cNvSpPr>
          <p:nvPr>
            <p:ph type="body" idx="1"/>
          </p:nvPr>
        </p:nvSpPr>
        <p:spPr/>
        <p:txBody>
          <a:bodyPr>
            <a:normAutofit lnSpcReduction="10000"/>
          </a:bodyPr>
          <a:lstStyle/>
          <a:p>
            <a:pPr>
              <a:lnSpc>
                <a:spcPct val="90000"/>
              </a:lnSpc>
            </a:pPr>
            <a:r>
              <a:rPr lang="en-US" altLang="en-US"/>
              <a:t>Initial state:</a:t>
            </a:r>
          </a:p>
          <a:p>
            <a:pPr lvl="1">
              <a:lnSpc>
                <a:spcPct val="90000"/>
              </a:lnSpc>
            </a:pPr>
            <a:r>
              <a:rPr lang="en-US" altLang="en-US"/>
              <a:t>The buckets are empty</a:t>
            </a:r>
          </a:p>
          <a:p>
            <a:pPr lvl="1">
              <a:lnSpc>
                <a:spcPct val="90000"/>
              </a:lnSpc>
            </a:pPr>
            <a:r>
              <a:rPr lang="en-US" altLang="en-US"/>
              <a:t>Represented by the tuple ( 0 0 )</a:t>
            </a:r>
          </a:p>
          <a:p>
            <a:pPr lvl="1">
              <a:lnSpc>
                <a:spcPct val="90000"/>
              </a:lnSpc>
            </a:pPr>
            <a:endParaRPr lang="en-US" altLang="en-US"/>
          </a:p>
          <a:p>
            <a:pPr>
              <a:lnSpc>
                <a:spcPct val="90000"/>
              </a:lnSpc>
            </a:pPr>
            <a:r>
              <a:rPr lang="en-US" altLang="en-US"/>
              <a:t>Goal state:</a:t>
            </a:r>
          </a:p>
          <a:p>
            <a:pPr lvl="1">
              <a:lnSpc>
                <a:spcPct val="90000"/>
              </a:lnSpc>
            </a:pPr>
            <a:r>
              <a:rPr lang="en-US" altLang="en-US"/>
              <a:t>One of the buckets has two gallons of water in it</a:t>
            </a:r>
          </a:p>
          <a:p>
            <a:pPr lvl="1">
              <a:lnSpc>
                <a:spcPct val="90000"/>
              </a:lnSpc>
            </a:pPr>
            <a:r>
              <a:rPr lang="en-US" altLang="en-US"/>
              <a:t>Represented by either ( x 2 ) or ( 2 x )</a:t>
            </a:r>
          </a:p>
          <a:p>
            <a:pPr>
              <a:lnSpc>
                <a:spcPct val="90000"/>
              </a:lnSpc>
            </a:pPr>
            <a:endParaRPr lang="en-US" altLang="en-US"/>
          </a:p>
          <a:p>
            <a:pPr>
              <a:lnSpc>
                <a:spcPct val="90000"/>
              </a:lnSpc>
            </a:pPr>
            <a:r>
              <a:rPr lang="en-US" altLang="en-US"/>
              <a:t>Path cost:</a:t>
            </a:r>
          </a:p>
          <a:p>
            <a:pPr lvl="1">
              <a:lnSpc>
                <a:spcPct val="90000"/>
              </a:lnSpc>
            </a:pPr>
            <a:r>
              <a:rPr lang="en-US" altLang="en-US"/>
              <a:t>1 per unit step</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BC7B050-6D7F-34DC-BCFD-00EEECF28BB3}"/>
              </a:ext>
            </a:extLst>
          </p:cNvPr>
          <p:cNvSpPr>
            <a:spLocks noGrp="1"/>
          </p:cNvSpPr>
          <p:nvPr>
            <p:ph type="sldNum" sz="quarter" idx="12"/>
          </p:nvPr>
        </p:nvSpPr>
        <p:spPr/>
        <p:txBody>
          <a:bodyPr/>
          <a:lstStyle/>
          <a:p>
            <a:fld id="{01446776-DBCE-4AA4-8471-19D86C2E5A3C}" type="slidenum">
              <a:rPr lang="en-US" altLang="en-US"/>
              <a:pPr/>
              <a:t>104</a:t>
            </a:fld>
            <a:endParaRPr lang="en-US" altLang="en-US"/>
          </a:p>
        </p:txBody>
      </p:sp>
      <p:sp>
        <p:nvSpPr>
          <p:cNvPr id="116738" name="Rectangle 2">
            <a:extLst>
              <a:ext uri="{FF2B5EF4-FFF2-40B4-BE49-F238E27FC236}">
                <a16:creationId xmlns:a16="http://schemas.microsoft.com/office/drawing/2014/main" id="{07A46D79-C5E3-339F-F0DF-23FDD3BC5785}"/>
              </a:ext>
            </a:extLst>
          </p:cNvPr>
          <p:cNvSpPr>
            <a:spLocks noGrp="1" noChangeArrowheads="1"/>
          </p:cNvSpPr>
          <p:nvPr>
            <p:ph type="title"/>
          </p:nvPr>
        </p:nvSpPr>
        <p:spPr/>
        <p:txBody>
          <a:bodyPr/>
          <a:lstStyle/>
          <a:p>
            <a:r>
              <a:rPr lang="en-US" altLang="en-US"/>
              <a:t>Example: Water Pouring</a:t>
            </a:r>
          </a:p>
        </p:txBody>
      </p:sp>
      <p:sp>
        <p:nvSpPr>
          <p:cNvPr id="116739" name="Rectangle 3">
            <a:extLst>
              <a:ext uri="{FF2B5EF4-FFF2-40B4-BE49-F238E27FC236}">
                <a16:creationId xmlns:a16="http://schemas.microsoft.com/office/drawing/2014/main" id="{A34E0AE0-4A2C-E5F0-19C7-D8E19806B119}"/>
              </a:ext>
            </a:extLst>
          </p:cNvPr>
          <p:cNvSpPr>
            <a:spLocks noGrp="1" noChangeArrowheads="1"/>
          </p:cNvSpPr>
          <p:nvPr>
            <p:ph type="body" idx="1"/>
          </p:nvPr>
        </p:nvSpPr>
        <p:spPr/>
        <p:txBody>
          <a:bodyPr/>
          <a:lstStyle/>
          <a:p>
            <a:pPr>
              <a:lnSpc>
                <a:spcPct val="90000"/>
              </a:lnSpc>
            </a:pPr>
            <a:r>
              <a:rPr lang="en-US" altLang="en-US"/>
              <a:t>Actions and Successor Function</a:t>
            </a:r>
          </a:p>
          <a:p>
            <a:pPr lvl="1">
              <a:lnSpc>
                <a:spcPct val="90000"/>
              </a:lnSpc>
            </a:pPr>
            <a:r>
              <a:rPr lang="en-US" altLang="en-US"/>
              <a:t>Fill a bucket</a:t>
            </a:r>
          </a:p>
          <a:p>
            <a:pPr lvl="2">
              <a:lnSpc>
                <a:spcPct val="90000"/>
              </a:lnSpc>
            </a:pPr>
            <a:r>
              <a:rPr lang="en-US" altLang="en-US"/>
              <a:t>(x y) -&gt; (3 y)</a:t>
            </a:r>
          </a:p>
          <a:p>
            <a:pPr lvl="2">
              <a:lnSpc>
                <a:spcPct val="90000"/>
              </a:lnSpc>
            </a:pPr>
            <a:r>
              <a:rPr lang="en-US" altLang="en-US"/>
              <a:t>(x y) -&gt; (x 4)</a:t>
            </a:r>
          </a:p>
          <a:p>
            <a:pPr lvl="1">
              <a:lnSpc>
                <a:spcPct val="90000"/>
              </a:lnSpc>
            </a:pPr>
            <a:r>
              <a:rPr lang="en-US" altLang="en-US"/>
              <a:t>Empty a bucket</a:t>
            </a:r>
          </a:p>
          <a:p>
            <a:pPr lvl="2">
              <a:lnSpc>
                <a:spcPct val="90000"/>
              </a:lnSpc>
            </a:pPr>
            <a:r>
              <a:rPr lang="en-US" altLang="en-US"/>
              <a:t>(x y) -&gt; (0 y)</a:t>
            </a:r>
          </a:p>
          <a:p>
            <a:pPr lvl="2">
              <a:lnSpc>
                <a:spcPct val="90000"/>
              </a:lnSpc>
            </a:pPr>
            <a:r>
              <a:rPr lang="en-US" altLang="en-US"/>
              <a:t>(x y) -&gt; (x 0)</a:t>
            </a:r>
          </a:p>
          <a:p>
            <a:pPr lvl="1">
              <a:lnSpc>
                <a:spcPct val="90000"/>
              </a:lnSpc>
            </a:pPr>
            <a:r>
              <a:rPr lang="en-US" altLang="en-US"/>
              <a:t>Pour contents of one bucket into another</a:t>
            </a:r>
          </a:p>
          <a:p>
            <a:pPr lvl="2">
              <a:lnSpc>
                <a:spcPct val="90000"/>
              </a:lnSpc>
            </a:pPr>
            <a:r>
              <a:rPr lang="en-US" altLang="en-US"/>
              <a:t>(x y) -&gt; (0 x+y) or (x+y-4, 4)</a:t>
            </a:r>
          </a:p>
          <a:p>
            <a:pPr lvl="2">
              <a:lnSpc>
                <a:spcPct val="90000"/>
              </a:lnSpc>
            </a:pPr>
            <a:r>
              <a:rPr lang="en-US" altLang="en-US"/>
              <a:t>(x y) -&gt; (x+y 0) or (3, x+y-3)</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E52B95C-DBF9-B085-50CE-B9C83EC3BEA5}"/>
              </a:ext>
            </a:extLst>
          </p:cNvPr>
          <p:cNvSpPr>
            <a:spLocks noGrp="1"/>
          </p:cNvSpPr>
          <p:nvPr>
            <p:ph type="sldNum" sz="quarter" idx="12"/>
          </p:nvPr>
        </p:nvSpPr>
        <p:spPr/>
        <p:txBody>
          <a:bodyPr/>
          <a:lstStyle/>
          <a:p>
            <a:fld id="{46F95073-D439-4F40-8A81-6972EBE41220}" type="slidenum">
              <a:rPr lang="en-US" altLang="en-US"/>
              <a:pPr/>
              <a:t>105</a:t>
            </a:fld>
            <a:endParaRPr lang="en-US" altLang="en-US"/>
          </a:p>
        </p:txBody>
      </p:sp>
      <p:sp>
        <p:nvSpPr>
          <p:cNvPr id="117762" name="Rectangle 2">
            <a:extLst>
              <a:ext uri="{FF2B5EF4-FFF2-40B4-BE49-F238E27FC236}">
                <a16:creationId xmlns:a16="http://schemas.microsoft.com/office/drawing/2014/main" id="{AE8E1BDF-270D-A36C-9CD7-17D56B7C6D3B}"/>
              </a:ext>
            </a:extLst>
          </p:cNvPr>
          <p:cNvSpPr>
            <a:spLocks noGrp="1" noChangeArrowheads="1"/>
          </p:cNvSpPr>
          <p:nvPr>
            <p:ph type="title"/>
          </p:nvPr>
        </p:nvSpPr>
        <p:spPr/>
        <p:txBody>
          <a:bodyPr/>
          <a:lstStyle/>
          <a:p>
            <a:r>
              <a:rPr lang="en-US" altLang="en-US"/>
              <a:t>Example: Water Pouring</a:t>
            </a:r>
          </a:p>
        </p:txBody>
      </p:sp>
      <p:graphicFrame>
        <p:nvGraphicFramePr>
          <p:cNvPr id="117764" name="Object 4">
            <a:extLst>
              <a:ext uri="{FF2B5EF4-FFF2-40B4-BE49-F238E27FC236}">
                <a16:creationId xmlns:a16="http://schemas.microsoft.com/office/drawing/2014/main" id="{EBEAF27F-C95D-E6C7-3B98-20A08D43E486}"/>
              </a:ext>
            </a:extLst>
          </p:cNvPr>
          <p:cNvGraphicFramePr>
            <a:graphicFrameLocks noGrp="1" noChangeAspect="1"/>
          </p:cNvGraphicFramePr>
          <p:nvPr>
            <p:ph idx="1"/>
          </p:nvPr>
        </p:nvGraphicFramePr>
        <p:xfrm>
          <a:off x="4046539" y="1600201"/>
          <a:ext cx="4098925" cy="4525963"/>
        </p:xfrm>
        <a:graphic>
          <a:graphicData uri="http://schemas.openxmlformats.org/presentationml/2006/ole">
            <mc:AlternateContent xmlns:mc="http://schemas.openxmlformats.org/markup-compatibility/2006">
              <mc:Choice xmlns:v="urn:schemas-microsoft-com:vml" Requires="v">
                <p:oleObj name="Document" r:id="rId2" imgW="5017008" imgH="5538216" progId="Word.Document.8">
                  <p:embed/>
                </p:oleObj>
              </mc:Choice>
              <mc:Fallback>
                <p:oleObj name="Document" r:id="rId2" imgW="5017008" imgH="5538216" progId="Word.Document.8">
                  <p:embed/>
                  <p:pic>
                    <p:nvPicPr>
                      <p:cNvPr id="117764" name="Object 4">
                        <a:extLst>
                          <a:ext uri="{FF2B5EF4-FFF2-40B4-BE49-F238E27FC236}">
                            <a16:creationId xmlns:a16="http://schemas.microsoft.com/office/drawing/2014/main" id="{EBEAF27F-C95D-E6C7-3B98-20A08D43E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39" y="1600201"/>
                        <a:ext cx="4098925"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7">
            <a:extLst>
              <a:ext uri="{FF2B5EF4-FFF2-40B4-BE49-F238E27FC236}">
                <a16:creationId xmlns:a16="http://schemas.microsoft.com/office/drawing/2014/main" id="{740846E1-9F6B-9367-E776-3810AD88D76B}"/>
              </a:ext>
            </a:extLst>
          </p:cNvPr>
          <p:cNvSpPr>
            <a:spLocks noGrp="1"/>
          </p:cNvSpPr>
          <p:nvPr>
            <p:ph type="sldNum" sz="quarter" idx="12"/>
          </p:nvPr>
        </p:nvSpPr>
        <p:spPr/>
        <p:txBody>
          <a:bodyPr/>
          <a:lstStyle/>
          <a:p>
            <a:fld id="{7D739925-38FF-424C-A7EB-077D987C0FB6}" type="slidenum">
              <a:rPr lang="en-US" altLang="en-US"/>
              <a:pPr/>
              <a:t>106</a:t>
            </a:fld>
            <a:endParaRPr lang="en-US" altLang="en-US"/>
          </a:p>
        </p:txBody>
      </p:sp>
      <p:sp>
        <p:nvSpPr>
          <p:cNvPr id="105474" name="Rectangle 2">
            <a:extLst>
              <a:ext uri="{FF2B5EF4-FFF2-40B4-BE49-F238E27FC236}">
                <a16:creationId xmlns:a16="http://schemas.microsoft.com/office/drawing/2014/main" id="{7F9D6867-998C-F3FA-67F1-3D8AC1D03402}"/>
              </a:ext>
            </a:extLst>
          </p:cNvPr>
          <p:cNvSpPr>
            <a:spLocks noGrp="1" noChangeArrowheads="1"/>
          </p:cNvSpPr>
          <p:nvPr>
            <p:ph type="title"/>
          </p:nvPr>
        </p:nvSpPr>
        <p:spPr/>
        <p:txBody>
          <a:bodyPr/>
          <a:lstStyle/>
          <a:p>
            <a:r>
              <a:rPr lang="en-US" altLang="en-US"/>
              <a:t>Example: Eight Puzzle</a:t>
            </a:r>
          </a:p>
        </p:txBody>
      </p:sp>
      <p:sp>
        <p:nvSpPr>
          <p:cNvPr id="105475" name="Rectangle 3">
            <a:extLst>
              <a:ext uri="{FF2B5EF4-FFF2-40B4-BE49-F238E27FC236}">
                <a16:creationId xmlns:a16="http://schemas.microsoft.com/office/drawing/2014/main" id="{B6E2EAA9-F40D-B2EB-857D-A5EE264BC030}"/>
              </a:ext>
            </a:extLst>
          </p:cNvPr>
          <p:cNvSpPr>
            <a:spLocks noGrp="1" noChangeArrowheads="1"/>
          </p:cNvSpPr>
          <p:nvPr>
            <p:ph type="body" sz="half" idx="1"/>
          </p:nvPr>
        </p:nvSpPr>
        <p:spPr/>
        <p:txBody>
          <a:bodyPr/>
          <a:lstStyle/>
          <a:p>
            <a:pPr>
              <a:lnSpc>
                <a:spcPct val="80000"/>
              </a:lnSpc>
            </a:pPr>
            <a:r>
              <a:rPr lang="en-US" altLang="en-US" sz="2400"/>
              <a:t>States:</a:t>
            </a:r>
          </a:p>
          <a:p>
            <a:pPr lvl="1">
              <a:lnSpc>
                <a:spcPct val="80000"/>
              </a:lnSpc>
            </a:pPr>
            <a:r>
              <a:rPr lang="en-US" altLang="en-US" sz="2000"/>
              <a:t>Description of the eight tiles and location of the blank tile</a:t>
            </a:r>
          </a:p>
          <a:p>
            <a:pPr>
              <a:lnSpc>
                <a:spcPct val="80000"/>
              </a:lnSpc>
            </a:pPr>
            <a:r>
              <a:rPr lang="en-US" altLang="en-US" sz="2400"/>
              <a:t>Successor Function:</a:t>
            </a:r>
          </a:p>
          <a:p>
            <a:pPr lvl="1">
              <a:lnSpc>
                <a:spcPct val="80000"/>
              </a:lnSpc>
            </a:pPr>
            <a:r>
              <a:rPr lang="en-US" altLang="en-US" sz="2000"/>
              <a:t>Generates the legal states from trying the four actions {</a:t>
            </a:r>
            <a:r>
              <a:rPr lang="en-US" altLang="en-US" sz="2000" i="1"/>
              <a:t>Left, Right, Up, Down</a:t>
            </a:r>
            <a:r>
              <a:rPr lang="en-US" altLang="en-US" sz="2000"/>
              <a:t>}</a:t>
            </a:r>
          </a:p>
          <a:p>
            <a:pPr>
              <a:lnSpc>
                <a:spcPct val="80000"/>
              </a:lnSpc>
            </a:pPr>
            <a:r>
              <a:rPr lang="en-US" altLang="en-US" sz="2400"/>
              <a:t>Goal Test:</a:t>
            </a:r>
          </a:p>
          <a:p>
            <a:pPr lvl="1">
              <a:lnSpc>
                <a:spcPct val="80000"/>
              </a:lnSpc>
            </a:pPr>
            <a:r>
              <a:rPr lang="en-US" altLang="en-US" sz="2000"/>
              <a:t>Checks whether the state matches the goal configuration</a:t>
            </a:r>
          </a:p>
          <a:p>
            <a:pPr>
              <a:lnSpc>
                <a:spcPct val="80000"/>
              </a:lnSpc>
            </a:pPr>
            <a:r>
              <a:rPr lang="en-US" altLang="en-US" sz="2400"/>
              <a:t>Path Cost:</a:t>
            </a:r>
          </a:p>
          <a:p>
            <a:pPr lvl="1">
              <a:lnSpc>
                <a:spcPct val="80000"/>
              </a:lnSpc>
            </a:pPr>
            <a:r>
              <a:rPr lang="en-US" altLang="en-US" sz="2000"/>
              <a:t>Each step costs 1</a:t>
            </a:r>
          </a:p>
        </p:txBody>
      </p:sp>
      <p:graphicFrame>
        <p:nvGraphicFramePr>
          <p:cNvPr id="105516" name="Group 44">
            <a:extLst>
              <a:ext uri="{FF2B5EF4-FFF2-40B4-BE49-F238E27FC236}">
                <a16:creationId xmlns:a16="http://schemas.microsoft.com/office/drawing/2014/main" id="{FDCFBA30-C8AA-685C-41C0-50275F08C4AF}"/>
              </a:ext>
            </a:extLst>
          </p:cNvPr>
          <p:cNvGraphicFramePr>
            <a:graphicFrameLocks noGrp="1"/>
          </p:cNvGraphicFramePr>
          <p:nvPr>
            <p:ph sz="quarter" idx="2"/>
          </p:nvPr>
        </p:nvGraphicFramePr>
        <p:xfrm>
          <a:off x="7162800" y="1900238"/>
          <a:ext cx="2667000" cy="1554480"/>
        </p:xfrm>
        <a:graphic>
          <a:graphicData uri="http://schemas.openxmlformats.org/drawingml/2006/table">
            <a:tbl>
              <a:tblPr/>
              <a:tblGrid>
                <a:gridCol w="889000">
                  <a:extLst>
                    <a:ext uri="{9D8B030D-6E8A-4147-A177-3AD203B41FA5}">
                      <a16:colId xmlns:a16="http://schemas.microsoft.com/office/drawing/2014/main" val="176883000"/>
                    </a:ext>
                  </a:extLst>
                </a:gridCol>
                <a:gridCol w="889000">
                  <a:extLst>
                    <a:ext uri="{9D8B030D-6E8A-4147-A177-3AD203B41FA5}">
                      <a16:colId xmlns:a16="http://schemas.microsoft.com/office/drawing/2014/main" val="3063870645"/>
                    </a:ext>
                  </a:extLst>
                </a:gridCol>
                <a:gridCol w="889000">
                  <a:extLst>
                    <a:ext uri="{9D8B030D-6E8A-4147-A177-3AD203B41FA5}">
                      <a16:colId xmlns:a16="http://schemas.microsoft.com/office/drawing/2014/main" val="785042464"/>
                    </a:ext>
                  </a:extLst>
                </a:gridCol>
              </a:tblGrid>
              <a:tr h="482600">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6887264"/>
                  </a:ext>
                </a:extLst>
              </a:tr>
              <a:tr h="482600">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Tahoma" panose="020B060403050404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6147294"/>
                  </a:ext>
                </a:extLst>
              </a:tr>
              <a:tr h="482600">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5678728"/>
                  </a:ext>
                </a:extLst>
              </a:tr>
            </a:tbl>
          </a:graphicData>
        </a:graphic>
      </p:graphicFrame>
      <p:graphicFrame>
        <p:nvGraphicFramePr>
          <p:cNvPr id="105517" name="Group 45">
            <a:extLst>
              <a:ext uri="{FF2B5EF4-FFF2-40B4-BE49-F238E27FC236}">
                <a16:creationId xmlns:a16="http://schemas.microsoft.com/office/drawing/2014/main" id="{55855BB8-992A-5E2A-D21F-ACE807CCC420}"/>
              </a:ext>
            </a:extLst>
          </p:cNvPr>
          <p:cNvGraphicFramePr>
            <a:graphicFrameLocks noGrp="1"/>
          </p:cNvGraphicFramePr>
          <p:nvPr>
            <p:ph sz="quarter" idx="3"/>
          </p:nvPr>
        </p:nvGraphicFramePr>
        <p:xfrm>
          <a:off x="7162800" y="4238625"/>
          <a:ext cx="2667000" cy="1554480"/>
        </p:xfrm>
        <a:graphic>
          <a:graphicData uri="http://schemas.openxmlformats.org/drawingml/2006/table">
            <a:tbl>
              <a:tblPr/>
              <a:tblGrid>
                <a:gridCol w="889000">
                  <a:extLst>
                    <a:ext uri="{9D8B030D-6E8A-4147-A177-3AD203B41FA5}">
                      <a16:colId xmlns:a16="http://schemas.microsoft.com/office/drawing/2014/main" val="4108681916"/>
                    </a:ext>
                  </a:extLst>
                </a:gridCol>
                <a:gridCol w="889000">
                  <a:extLst>
                    <a:ext uri="{9D8B030D-6E8A-4147-A177-3AD203B41FA5}">
                      <a16:colId xmlns:a16="http://schemas.microsoft.com/office/drawing/2014/main" val="3222773805"/>
                    </a:ext>
                  </a:extLst>
                </a:gridCol>
                <a:gridCol w="889000">
                  <a:extLst>
                    <a:ext uri="{9D8B030D-6E8A-4147-A177-3AD203B41FA5}">
                      <a16:colId xmlns:a16="http://schemas.microsoft.com/office/drawing/2014/main" val="86463411"/>
                    </a:ext>
                  </a:extLst>
                </a:gridCol>
              </a:tblGrid>
              <a:tr h="490538">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3579806"/>
                  </a:ext>
                </a:extLst>
              </a:tr>
              <a:tr h="490538">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3626879"/>
                  </a:ext>
                </a:extLst>
              </a:tr>
              <a:tr h="490538">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panose="020B060403050404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defRPr>
                          <a:solidFill>
                            <a:schemeClr val="tx1"/>
                          </a:solidFill>
                          <a:latin typeface="Tahoma" panose="020B0604030504040204" pitchFamily="34" charset="0"/>
                        </a:defRPr>
                      </a:lvl6pPr>
                      <a:lvl7pPr fontAlgn="base">
                        <a:spcBef>
                          <a:spcPct val="20000"/>
                        </a:spcBef>
                        <a:spcAft>
                          <a:spcPct val="0"/>
                        </a:spcAft>
                        <a:defRPr>
                          <a:solidFill>
                            <a:schemeClr val="tx1"/>
                          </a:solidFill>
                          <a:latin typeface="Tahoma" panose="020B0604030504040204" pitchFamily="34" charset="0"/>
                        </a:defRPr>
                      </a:lvl7pPr>
                      <a:lvl8pPr fontAlgn="base">
                        <a:spcBef>
                          <a:spcPct val="20000"/>
                        </a:spcBef>
                        <a:spcAft>
                          <a:spcPct val="0"/>
                        </a:spcAft>
                        <a:defRPr>
                          <a:solidFill>
                            <a:schemeClr val="tx1"/>
                          </a:solidFill>
                          <a:latin typeface="Tahoma" panose="020B0604030504040204" pitchFamily="34" charset="0"/>
                        </a:defRPr>
                      </a:lvl8pPr>
                      <a:lvl9pPr fontAlgn="base">
                        <a:spcBef>
                          <a:spcPct val="20000"/>
                        </a:spcBef>
                        <a:spcAft>
                          <a:spcPct val="0"/>
                        </a:spcAft>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Tahoma" panose="020B060403050404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15255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F51A98E-A8E5-D62E-A2DF-3441FA588852}"/>
              </a:ext>
            </a:extLst>
          </p:cNvPr>
          <p:cNvSpPr>
            <a:spLocks noGrp="1"/>
          </p:cNvSpPr>
          <p:nvPr>
            <p:ph type="sldNum" sz="quarter" idx="12"/>
          </p:nvPr>
        </p:nvSpPr>
        <p:spPr/>
        <p:txBody>
          <a:bodyPr/>
          <a:lstStyle/>
          <a:p>
            <a:fld id="{1D73BD68-A3F3-4DE1-A58D-87D96F3F629B}" type="slidenum">
              <a:rPr lang="en-US" altLang="en-US"/>
              <a:pPr/>
              <a:t>107</a:t>
            </a:fld>
            <a:endParaRPr lang="en-US" altLang="en-US"/>
          </a:p>
        </p:txBody>
      </p:sp>
      <p:sp>
        <p:nvSpPr>
          <p:cNvPr id="124930" name="Rectangle 2">
            <a:extLst>
              <a:ext uri="{FF2B5EF4-FFF2-40B4-BE49-F238E27FC236}">
                <a16:creationId xmlns:a16="http://schemas.microsoft.com/office/drawing/2014/main" id="{C355C218-ED3B-1398-ABB6-80A95D9046CC}"/>
              </a:ext>
            </a:extLst>
          </p:cNvPr>
          <p:cNvSpPr>
            <a:spLocks noGrp="1" noChangeArrowheads="1"/>
          </p:cNvSpPr>
          <p:nvPr>
            <p:ph type="title"/>
          </p:nvPr>
        </p:nvSpPr>
        <p:spPr/>
        <p:txBody>
          <a:bodyPr/>
          <a:lstStyle/>
          <a:p>
            <a:r>
              <a:rPr lang="en-US" altLang="en-US"/>
              <a:t>Example: Eight Puzzle</a:t>
            </a:r>
          </a:p>
        </p:txBody>
      </p:sp>
      <p:sp>
        <p:nvSpPr>
          <p:cNvPr id="124931" name="Rectangle 3">
            <a:extLst>
              <a:ext uri="{FF2B5EF4-FFF2-40B4-BE49-F238E27FC236}">
                <a16:creationId xmlns:a16="http://schemas.microsoft.com/office/drawing/2014/main" id="{5D761878-4633-71D0-8440-DAD33350C3C0}"/>
              </a:ext>
            </a:extLst>
          </p:cNvPr>
          <p:cNvSpPr>
            <a:spLocks noGrp="1" noChangeArrowheads="1"/>
          </p:cNvSpPr>
          <p:nvPr>
            <p:ph type="body" idx="1"/>
          </p:nvPr>
        </p:nvSpPr>
        <p:spPr/>
        <p:txBody>
          <a:bodyPr/>
          <a:lstStyle/>
          <a:p>
            <a:r>
              <a:rPr lang="en-US" altLang="en-US"/>
              <a:t>Eight puzzle is from a family of “sliding –block puzzles”</a:t>
            </a:r>
          </a:p>
          <a:p>
            <a:pPr lvl="1"/>
            <a:r>
              <a:rPr lang="en-US" altLang="en-US"/>
              <a:t>NP Complete</a:t>
            </a:r>
          </a:p>
          <a:p>
            <a:pPr lvl="1"/>
            <a:r>
              <a:rPr lang="en-US" altLang="en-US"/>
              <a:t>8 puzzle has 9!/2 = 181440 states</a:t>
            </a:r>
          </a:p>
          <a:p>
            <a:pPr lvl="1"/>
            <a:r>
              <a:rPr lang="en-US" altLang="en-US"/>
              <a:t>15 puzzle has approx. 1.3*10</a:t>
            </a:r>
            <a:r>
              <a:rPr lang="en-US" altLang="en-US" baseline="30000"/>
              <a:t>12</a:t>
            </a:r>
            <a:r>
              <a:rPr lang="en-US" altLang="en-US"/>
              <a:t> states</a:t>
            </a:r>
          </a:p>
          <a:p>
            <a:pPr lvl="1"/>
            <a:r>
              <a:rPr lang="en-US" altLang="en-US"/>
              <a:t>24 puzzle has approx. 1*10</a:t>
            </a:r>
            <a:r>
              <a:rPr lang="en-US" altLang="en-US" baseline="30000"/>
              <a:t>25</a:t>
            </a:r>
            <a:r>
              <a:rPr lang="en-US" altLang="en-US"/>
              <a:t> states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C71FA1A2-8254-1343-F552-4F1DF439B59D}"/>
              </a:ext>
            </a:extLst>
          </p:cNvPr>
          <p:cNvSpPr>
            <a:spLocks noGrp="1"/>
          </p:cNvSpPr>
          <p:nvPr>
            <p:ph type="sldNum" sz="quarter" idx="12"/>
          </p:nvPr>
        </p:nvSpPr>
        <p:spPr/>
        <p:txBody>
          <a:bodyPr/>
          <a:lstStyle/>
          <a:p>
            <a:fld id="{268A5238-D5BD-4E93-BE83-A6773751C9F4}" type="slidenum">
              <a:rPr lang="en-US" altLang="en-US"/>
              <a:pPr/>
              <a:t>108</a:t>
            </a:fld>
            <a:endParaRPr lang="en-US" altLang="en-US"/>
          </a:p>
        </p:txBody>
      </p:sp>
      <p:sp>
        <p:nvSpPr>
          <p:cNvPr id="125954" name="Rectangle 2">
            <a:extLst>
              <a:ext uri="{FF2B5EF4-FFF2-40B4-BE49-F238E27FC236}">
                <a16:creationId xmlns:a16="http://schemas.microsoft.com/office/drawing/2014/main" id="{D254726B-F326-DC3E-874A-85DB59329F65}"/>
              </a:ext>
            </a:extLst>
          </p:cNvPr>
          <p:cNvSpPr>
            <a:spLocks noGrp="1" noChangeArrowheads="1"/>
          </p:cNvSpPr>
          <p:nvPr>
            <p:ph type="title"/>
          </p:nvPr>
        </p:nvSpPr>
        <p:spPr/>
        <p:txBody>
          <a:bodyPr/>
          <a:lstStyle/>
          <a:p>
            <a:r>
              <a:rPr lang="en-US" altLang="en-US"/>
              <a:t>Example: Eight Queens</a:t>
            </a:r>
          </a:p>
        </p:txBody>
      </p:sp>
      <p:sp>
        <p:nvSpPr>
          <p:cNvPr id="125955" name="Rectangle 3">
            <a:extLst>
              <a:ext uri="{FF2B5EF4-FFF2-40B4-BE49-F238E27FC236}">
                <a16:creationId xmlns:a16="http://schemas.microsoft.com/office/drawing/2014/main" id="{02A61A25-80C8-D729-78A4-6E2D780391C5}"/>
              </a:ext>
            </a:extLst>
          </p:cNvPr>
          <p:cNvSpPr>
            <a:spLocks noGrp="1" noChangeArrowheads="1"/>
          </p:cNvSpPr>
          <p:nvPr>
            <p:ph type="body" sz="half" idx="1"/>
          </p:nvPr>
        </p:nvSpPr>
        <p:spPr/>
        <p:txBody>
          <a:bodyPr/>
          <a:lstStyle/>
          <a:p>
            <a:pPr>
              <a:lnSpc>
                <a:spcPct val="90000"/>
              </a:lnSpc>
            </a:pPr>
            <a:r>
              <a:rPr lang="en-US" altLang="en-US" sz="2400"/>
              <a:t>Place eight queens on a chess board such that no queen can attack another queen</a:t>
            </a:r>
          </a:p>
          <a:p>
            <a:pPr>
              <a:lnSpc>
                <a:spcPct val="90000"/>
              </a:lnSpc>
            </a:pPr>
            <a:endParaRPr lang="en-US" altLang="en-US" sz="2400"/>
          </a:p>
          <a:p>
            <a:pPr>
              <a:lnSpc>
                <a:spcPct val="90000"/>
              </a:lnSpc>
            </a:pPr>
            <a:r>
              <a:rPr lang="en-US" altLang="en-US" sz="2400"/>
              <a:t>No path cost because only the final state counts!</a:t>
            </a:r>
          </a:p>
          <a:p>
            <a:pPr>
              <a:lnSpc>
                <a:spcPct val="90000"/>
              </a:lnSpc>
            </a:pPr>
            <a:endParaRPr lang="en-US" altLang="en-US" sz="2400"/>
          </a:p>
          <a:p>
            <a:pPr>
              <a:lnSpc>
                <a:spcPct val="90000"/>
              </a:lnSpc>
            </a:pPr>
            <a:r>
              <a:rPr lang="en-US" altLang="en-US" sz="2400"/>
              <a:t>Incremental formulations</a:t>
            </a:r>
          </a:p>
          <a:p>
            <a:pPr>
              <a:lnSpc>
                <a:spcPct val="90000"/>
              </a:lnSpc>
            </a:pPr>
            <a:r>
              <a:rPr lang="en-US" altLang="en-US" sz="2400"/>
              <a:t>Complete state formulations</a:t>
            </a:r>
          </a:p>
        </p:txBody>
      </p:sp>
      <p:grpSp>
        <p:nvGrpSpPr>
          <p:cNvPr id="126044" name="Group 92">
            <a:extLst>
              <a:ext uri="{FF2B5EF4-FFF2-40B4-BE49-F238E27FC236}">
                <a16:creationId xmlns:a16="http://schemas.microsoft.com/office/drawing/2014/main" id="{839654C8-4AB1-D6E3-A75E-F48D2A1A0B0A}"/>
              </a:ext>
            </a:extLst>
          </p:cNvPr>
          <p:cNvGrpSpPr>
            <a:grpSpLocks/>
          </p:cNvGrpSpPr>
          <p:nvPr/>
        </p:nvGrpSpPr>
        <p:grpSpPr bwMode="auto">
          <a:xfrm>
            <a:off x="6172200" y="1600201"/>
            <a:ext cx="4038600" cy="4525963"/>
            <a:chOff x="2928" y="1008"/>
            <a:chExt cx="2544" cy="2851"/>
          </a:xfrm>
        </p:grpSpPr>
        <p:sp>
          <p:nvSpPr>
            <p:cNvPr id="126021" name="Rectangle 69">
              <a:extLst>
                <a:ext uri="{FF2B5EF4-FFF2-40B4-BE49-F238E27FC236}">
                  <a16:creationId xmlns:a16="http://schemas.microsoft.com/office/drawing/2014/main" id="{DB205F76-EEC5-4AEE-C820-3C505C2182E1}"/>
                </a:ext>
              </a:extLst>
            </p:cNvPr>
            <p:cNvSpPr>
              <a:spLocks noChangeArrowheads="1"/>
            </p:cNvSpPr>
            <p:nvPr/>
          </p:nvSpPr>
          <p:spPr bwMode="auto">
            <a:xfrm>
              <a:off x="5154"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20" name="Rectangle 68">
              <a:extLst>
                <a:ext uri="{FF2B5EF4-FFF2-40B4-BE49-F238E27FC236}">
                  <a16:creationId xmlns:a16="http://schemas.microsoft.com/office/drawing/2014/main" id="{22425659-3A86-B6CA-B4C5-E202B44223BA}"/>
                </a:ext>
              </a:extLst>
            </p:cNvPr>
            <p:cNvSpPr>
              <a:spLocks noChangeArrowheads="1"/>
            </p:cNvSpPr>
            <p:nvPr/>
          </p:nvSpPr>
          <p:spPr bwMode="auto">
            <a:xfrm>
              <a:off x="4836"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9" name="Rectangle 67">
              <a:extLst>
                <a:ext uri="{FF2B5EF4-FFF2-40B4-BE49-F238E27FC236}">
                  <a16:creationId xmlns:a16="http://schemas.microsoft.com/office/drawing/2014/main" id="{7EB8B0F6-29AF-EC9A-DA80-0AB4F1455234}"/>
                </a:ext>
              </a:extLst>
            </p:cNvPr>
            <p:cNvSpPr>
              <a:spLocks noChangeArrowheads="1"/>
            </p:cNvSpPr>
            <p:nvPr/>
          </p:nvSpPr>
          <p:spPr bwMode="auto">
            <a:xfrm>
              <a:off x="4518"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8" name="Rectangle 66">
              <a:extLst>
                <a:ext uri="{FF2B5EF4-FFF2-40B4-BE49-F238E27FC236}">
                  <a16:creationId xmlns:a16="http://schemas.microsoft.com/office/drawing/2014/main" id="{FFF44A44-A33E-76B4-4A8A-CB649357B1B1}"/>
                </a:ext>
              </a:extLst>
            </p:cNvPr>
            <p:cNvSpPr>
              <a:spLocks noChangeArrowheads="1"/>
            </p:cNvSpPr>
            <p:nvPr/>
          </p:nvSpPr>
          <p:spPr bwMode="auto">
            <a:xfrm>
              <a:off x="4200"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6017" name="Rectangle 65">
              <a:extLst>
                <a:ext uri="{FF2B5EF4-FFF2-40B4-BE49-F238E27FC236}">
                  <a16:creationId xmlns:a16="http://schemas.microsoft.com/office/drawing/2014/main" id="{E5594B5F-20DD-ADC0-39C3-0D2936038BDA}"/>
                </a:ext>
              </a:extLst>
            </p:cNvPr>
            <p:cNvSpPr>
              <a:spLocks noChangeArrowheads="1"/>
            </p:cNvSpPr>
            <p:nvPr/>
          </p:nvSpPr>
          <p:spPr bwMode="auto">
            <a:xfrm>
              <a:off x="3882"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6" name="Rectangle 64">
              <a:extLst>
                <a:ext uri="{FF2B5EF4-FFF2-40B4-BE49-F238E27FC236}">
                  <a16:creationId xmlns:a16="http://schemas.microsoft.com/office/drawing/2014/main" id="{4A0340B7-F07C-8BEF-D6BB-C0B8E66E4FA1}"/>
                </a:ext>
              </a:extLst>
            </p:cNvPr>
            <p:cNvSpPr>
              <a:spLocks noChangeArrowheads="1"/>
            </p:cNvSpPr>
            <p:nvPr/>
          </p:nvSpPr>
          <p:spPr bwMode="auto">
            <a:xfrm>
              <a:off x="3564"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5" name="Rectangle 63">
              <a:extLst>
                <a:ext uri="{FF2B5EF4-FFF2-40B4-BE49-F238E27FC236}">
                  <a16:creationId xmlns:a16="http://schemas.microsoft.com/office/drawing/2014/main" id="{9FD7EE25-DAA6-4B9C-2FC0-6D675EB39A44}"/>
                </a:ext>
              </a:extLst>
            </p:cNvPr>
            <p:cNvSpPr>
              <a:spLocks noChangeArrowheads="1"/>
            </p:cNvSpPr>
            <p:nvPr/>
          </p:nvSpPr>
          <p:spPr bwMode="auto">
            <a:xfrm>
              <a:off x="3246"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4" name="Rectangle 62">
              <a:extLst>
                <a:ext uri="{FF2B5EF4-FFF2-40B4-BE49-F238E27FC236}">
                  <a16:creationId xmlns:a16="http://schemas.microsoft.com/office/drawing/2014/main" id="{78DFA67E-9ED2-F948-D97B-3C8C25C8F9E8}"/>
                </a:ext>
              </a:extLst>
            </p:cNvPr>
            <p:cNvSpPr>
              <a:spLocks noChangeArrowheads="1"/>
            </p:cNvSpPr>
            <p:nvPr/>
          </p:nvSpPr>
          <p:spPr bwMode="auto">
            <a:xfrm>
              <a:off x="2928"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3" name="Rectangle 61">
              <a:extLst>
                <a:ext uri="{FF2B5EF4-FFF2-40B4-BE49-F238E27FC236}">
                  <a16:creationId xmlns:a16="http://schemas.microsoft.com/office/drawing/2014/main" id="{2D0F7CFC-C785-E257-CBD8-8491D15A7D6E}"/>
                </a:ext>
              </a:extLst>
            </p:cNvPr>
            <p:cNvSpPr>
              <a:spLocks noChangeArrowheads="1"/>
            </p:cNvSpPr>
            <p:nvPr/>
          </p:nvSpPr>
          <p:spPr bwMode="auto">
            <a:xfrm>
              <a:off x="5154"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2" name="Rectangle 60">
              <a:extLst>
                <a:ext uri="{FF2B5EF4-FFF2-40B4-BE49-F238E27FC236}">
                  <a16:creationId xmlns:a16="http://schemas.microsoft.com/office/drawing/2014/main" id="{2799D440-B027-BEBA-A6F0-50854FE83C34}"/>
                </a:ext>
              </a:extLst>
            </p:cNvPr>
            <p:cNvSpPr>
              <a:spLocks noChangeArrowheads="1"/>
            </p:cNvSpPr>
            <p:nvPr/>
          </p:nvSpPr>
          <p:spPr bwMode="auto">
            <a:xfrm>
              <a:off x="4836"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1" name="Rectangle 59">
              <a:extLst>
                <a:ext uri="{FF2B5EF4-FFF2-40B4-BE49-F238E27FC236}">
                  <a16:creationId xmlns:a16="http://schemas.microsoft.com/office/drawing/2014/main" id="{1B7E2688-22A4-7937-8CF8-D58AA205BD34}"/>
                </a:ext>
              </a:extLst>
            </p:cNvPr>
            <p:cNvSpPr>
              <a:spLocks noChangeArrowheads="1"/>
            </p:cNvSpPr>
            <p:nvPr/>
          </p:nvSpPr>
          <p:spPr bwMode="auto">
            <a:xfrm>
              <a:off x="4518"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10" name="Rectangle 58">
              <a:extLst>
                <a:ext uri="{FF2B5EF4-FFF2-40B4-BE49-F238E27FC236}">
                  <a16:creationId xmlns:a16="http://schemas.microsoft.com/office/drawing/2014/main" id="{E2F25553-8C93-81A3-76E2-ED00D7EBCEAD}"/>
                </a:ext>
              </a:extLst>
            </p:cNvPr>
            <p:cNvSpPr>
              <a:spLocks noChangeArrowheads="1"/>
            </p:cNvSpPr>
            <p:nvPr/>
          </p:nvSpPr>
          <p:spPr bwMode="auto">
            <a:xfrm>
              <a:off x="4200"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9" name="Rectangle 57">
              <a:extLst>
                <a:ext uri="{FF2B5EF4-FFF2-40B4-BE49-F238E27FC236}">
                  <a16:creationId xmlns:a16="http://schemas.microsoft.com/office/drawing/2014/main" id="{16F7F5D5-9ABA-92A7-11E3-3C8FD2E82D87}"/>
                </a:ext>
              </a:extLst>
            </p:cNvPr>
            <p:cNvSpPr>
              <a:spLocks noChangeArrowheads="1"/>
            </p:cNvSpPr>
            <p:nvPr/>
          </p:nvSpPr>
          <p:spPr bwMode="auto">
            <a:xfrm>
              <a:off x="3882"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8" name="Rectangle 56">
              <a:extLst>
                <a:ext uri="{FF2B5EF4-FFF2-40B4-BE49-F238E27FC236}">
                  <a16:creationId xmlns:a16="http://schemas.microsoft.com/office/drawing/2014/main" id="{76018350-B6C3-3817-20FE-6384F5B1843F}"/>
                </a:ext>
              </a:extLst>
            </p:cNvPr>
            <p:cNvSpPr>
              <a:spLocks noChangeArrowheads="1"/>
            </p:cNvSpPr>
            <p:nvPr/>
          </p:nvSpPr>
          <p:spPr bwMode="auto">
            <a:xfrm>
              <a:off x="3564"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6007" name="Rectangle 55">
              <a:extLst>
                <a:ext uri="{FF2B5EF4-FFF2-40B4-BE49-F238E27FC236}">
                  <a16:creationId xmlns:a16="http://schemas.microsoft.com/office/drawing/2014/main" id="{1B7B5275-6334-8837-D759-43096C1725B9}"/>
                </a:ext>
              </a:extLst>
            </p:cNvPr>
            <p:cNvSpPr>
              <a:spLocks noChangeArrowheads="1"/>
            </p:cNvSpPr>
            <p:nvPr/>
          </p:nvSpPr>
          <p:spPr bwMode="auto">
            <a:xfrm>
              <a:off x="3246"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6" name="Rectangle 54">
              <a:extLst>
                <a:ext uri="{FF2B5EF4-FFF2-40B4-BE49-F238E27FC236}">
                  <a16:creationId xmlns:a16="http://schemas.microsoft.com/office/drawing/2014/main" id="{3C47309C-B4CD-19B8-3BC3-4D8CF54EE849}"/>
                </a:ext>
              </a:extLst>
            </p:cNvPr>
            <p:cNvSpPr>
              <a:spLocks noChangeArrowheads="1"/>
            </p:cNvSpPr>
            <p:nvPr/>
          </p:nvSpPr>
          <p:spPr bwMode="auto">
            <a:xfrm>
              <a:off x="2928"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5" name="Rectangle 53">
              <a:extLst>
                <a:ext uri="{FF2B5EF4-FFF2-40B4-BE49-F238E27FC236}">
                  <a16:creationId xmlns:a16="http://schemas.microsoft.com/office/drawing/2014/main" id="{ABA38DC0-5CBD-B366-BD5C-4A75EE0A2A59}"/>
                </a:ext>
              </a:extLst>
            </p:cNvPr>
            <p:cNvSpPr>
              <a:spLocks noChangeArrowheads="1"/>
            </p:cNvSpPr>
            <p:nvPr/>
          </p:nvSpPr>
          <p:spPr bwMode="auto">
            <a:xfrm>
              <a:off x="5154"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6004" name="Rectangle 52">
              <a:extLst>
                <a:ext uri="{FF2B5EF4-FFF2-40B4-BE49-F238E27FC236}">
                  <a16:creationId xmlns:a16="http://schemas.microsoft.com/office/drawing/2014/main" id="{F9507505-4022-4EB9-AF45-CF872A65B52A}"/>
                </a:ext>
              </a:extLst>
            </p:cNvPr>
            <p:cNvSpPr>
              <a:spLocks noChangeArrowheads="1"/>
            </p:cNvSpPr>
            <p:nvPr/>
          </p:nvSpPr>
          <p:spPr bwMode="auto">
            <a:xfrm>
              <a:off x="4836"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3" name="Rectangle 51">
              <a:extLst>
                <a:ext uri="{FF2B5EF4-FFF2-40B4-BE49-F238E27FC236}">
                  <a16:creationId xmlns:a16="http://schemas.microsoft.com/office/drawing/2014/main" id="{725CAC80-2A95-8F6C-1AA9-7CCEA82EC466}"/>
                </a:ext>
              </a:extLst>
            </p:cNvPr>
            <p:cNvSpPr>
              <a:spLocks noChangeArrowheads="1"/>
            </p:cNvSpPr>
            <p:nvPr/>
          </p:nvSpPr>
          <p:spPr bwMode="auto">
            <a:xfrm>
              <a:off x="4518"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2" name="Rectangle 50">
              <a:extLst>
                <a:ext uri="{FF2B5EF4-FFF2-40B4-BE49-F238E27FC236}">
                  <a16:creationId xmlns:a16="http://schemas.microsoft.com/office/drawing/2014/main" id="{8A111FDA-8287-6156-C85A-B1D7EE88C47D}"/>
                </a:ext>
              </a:extLst>
            </p:cNvPr>
            <p:cNvSpPr>
              <a:spLocks noChangeArrowheads="1"/>
            </p:cNvSpPr>
            <p:nvPr/>
          </p:nvSpPr>
          <p:spPr bwMode="auto">
            <a:xfrm>
              <a:off x="4200"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1" name="Rectangle 49">
              <a:extLst>
                <a:ext uri="{FF2B5EF4-FFF2-40B4-BE49-F238E27FC236}">
                  <a16:creationId xmlns:a16="http://schemas.microsoft.com/office/drawing/2014/main" id="{AE8F7B6A-F1A5-A3A4-D991-62FF0BABB101}"/>
                </a:ext>
              </a:extLst>
            </p:cNvPr>
            <p:cNvSpPr>
              <a:spLocks noChangeArrowheads="1"/>
            </p:cNvSpPr>
            <p:nvPr/>
          </p:nvSpPr>
          <p:spPr bwMode="auto">
            <a:xfrm>
              <a:off x="3882"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00" name="Rectangle 48">
              <a:extLst>
                <a:ext uri="{FF2B5EF4-FFF2-40B4-BE49-F238E27FC236}">
                  <a16:creationId xmlns:a16="http://schemas.microsoft.com/office/drawing/2014/main" id="{9F2AF03C-0CA8-26D9-097F-B43195840987}"/>
                </a:ext>
              </a:extLst>
            </p:cNvPr>
            <p:cNvSpPr>
              <a:spLocks noChangeArrowheads="1"/>
            </p:cNvSpPr>
            <p:nvPr/>
          </p:nvSpPr>
          <p:spPr bwMode="auto">
            <a:xfrm>
              <a:off x="3564"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9" name="Rectangle 47">
              <a:extLst>
                <a:ext uri="{FF2B5EF4-FFF2-40B4-BE49-F238E27FC236}">
                  <a16:creationId xmlns:a16="http://schemas.microsoft.com/office/drawing/2014/main" id="{55CDEDC5-9B25-C6E7-63D9-E5F689D5663C}"/>
                </a:ext>
              </a:extLst>
            </p:cNvPr>
            <p:cNvSpPr>
              <a:spLocks noChangeArrowheads="1"/>
            </p:cNvSpPr>
            <p:nvPr/>
          </p:nvSpPr>
          <p:spPr bwMode="auto">
            <a:xfrm>
              <a:off x="3246"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8" name="Rectangle 46">
              <a:extLst>
                <a:ext uri="{FF2B5EF4-FFF2-40B4-BE49-F238E27FC236}">
                  <a16:creationId xmlns:a16="http://schemas.microsoft.com/office/drawing/2014/main" id="{4A1A9FB4-0792-72F2-2B2C-2EC8D1E71B48}"/>
                </a:ext>
              </a:extLst>
            </p:cNvPr>
            <p:cNvSpPr>
              <a:spLocks noChangeArrowheads="1"/>
            </p:cNvSpPr>
            <p:nvPr/>
          </p:nvSpPr>
          <p:spPr bwMode="auto">
            <a:xfrm>
              <a:off x="2928"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7" name="Rectangle 45">
              <a:extLst>
                <a:ext uri="{FF2B5EF4-FFF2-40B4-BE49-F238E27FC236}">
                  <a16:creationId xmlns:a16="http://schemas.microsoft.com/office/drawing/2014/main" id="{63C5FBE3-0A93-908D-180F-9F4DC896B843}"/>
                </a:ext>
              </a:extLst>
            </p:cNvPr>
            <p:cNvSpPr>
              <a:spLocks noChangeArrowheads="1"/>
            </p:cNvSpPr>
            <p:nvPr/>
          </p:nvSpPr>
          <p:spPr bwMode="auto">
            <a:xfrm>
              <a:off x="5154"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6" name="Rectangle 44">
              <a:extLst>
                <a:ext uri="{FF2B5EF4-FFF2-40B4-BE49-F238E27FC236}">
                  <a16:creationId xmlns:a16="http://schemas.microsoft.com/office/drawing/2014/main" id="{1432DA12-BC3E-F33F-191B-F8A8F1ED3917}"/>
                </a:ext>
              </a:extLst>
            </p:cNvPr>
            <p:cNvSpPr>
              <a:spLocks noChangeArrowheads="1"/>
            </p:cNvSpPr>
            <p:nvPr/>
          </p:nvSpPr>
          <p:spPr bwMode="auto">
            <a:xfrm>
              <a:off x="4836"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5" name="Rectangle 43">
              <a:extLst>
                <a:ext uri="{FF2B5EF4-FFF2-40B4-BE49-F238E27FC236}">
                  <a16:creationId xmlns:a16="http://schemas.microsoft.com/office/drawing/2014/main" id="{1D1BAACD-D65B-A284-8042-F32B00FBA84A}"/>
                </a:ext>
              </a:extLst>
            </p:cNvPr>
            <p:cNvSpPr>
              <a:spLocks noChangeArrowheads="1"/>
            </p:cNvSpPr>
            <p:nvPr/>
          </p:nvSpPr>
          <p:spPr bwMode="auto">
            <a:xfrm>
              <a:off x="4518"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4" name="Rectangle 42">
              <a:extLst>
                <a:ext uri="{FF2B5EF4-FFF2-40B4-BE49-F238E27FC236}">
                  <a16:creationId xmlns:a16="http://schemas.microsoft.com/office/drawing/2014/main" id="{F3E74637-60AD-17CB-C491-3F01FA37E668}"/>
                </a:ext>
              </a:extLst>
            </p:cNvPr>
            <p:cNvSpPr>
              <a:spLocks noChangeArrowheads="1"/>
            </p:cNvSpPr>
            <p:nvPr/>
          </p:nvSpPr>
          <p:spPr bwMode="auto">
            <a:xfrm>
              <a:off x="4200"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3" name="Rectangle 41">
              <a:extLst>
                <a:ext uri="{FF2B5EF4-FFF2-40B4-BE49-F238E27FC236}">
                  <a16:creationId xmlns:a16="http://schemas.microsoft.com/office/drawing/2014/main" id="{0ABFBC57-818D-CA06-AED4-A03D659DD406}"/>
                </a:ext>
              </a:extLst>
            </p:cNvPr>
            <p:cNvSpPr>
              <a:spLocks noChangeArrowheads="1"/>
            </p:cNvSpPr>
            <p:nvPr/>
          </p:nvSpPr>
          <p:spPr bwMode="auto">
            <a:xfrm>
              <a:off x="3882"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5992" name="Rectangle 40">
              <a:extLst>
                <a:ext uri="{FF2B5EF4-FFF2-40B4-BE49-F238E27FC236}">
                  <a16:creationId xmlns:a16="http://schemas.microsoft.com/office/drawing/2014/main" id="{377DF751-1A57-61A4-6AFB-D73A3E989E3A}"/>
                </a:ext>
              </a:extLst>
            </p:cNvPr>
            <p:cNvSpPr>
              <a:spLocks noChangeArrowheads="1"/>
            </p:cNvSpPr>
            <p:nvPr/>
          </p:nvSpPr>
          <p:spPr bwMode="auto">
            <a:xfrm>
              <a:off x="3564"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1" name="Rectangle 39">
              <a:extLst>
                <a:ext uri="{FF2B5EF4-FFF2-40B4-BE49-F238E27FC236}">
                  <a16:creationId xmlns:a16="http://schemas.microsoft.com/office/drawing/2014/main" id="{8AB57A7F-E6B2-E9FA-204F-67DC4FDAEFB3}"/>
                </a:ext>
              </a:extLst>
            </p:cNvPr>
            <p:cNvSpPr>
              <a:spLocks noChangeArrowheads="1"/>
            </p:cNvSpPr>
            <p:nvPr/>
          </p:nvSpPr>
          <p:spPr bwMode="auto">
            <a:xfrm>
              <a:off x="3246"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90" name="Rectangle 38">
              <a:extLst>
                <a:ext uri="{FF2B5EF4-FFF2-40B4-BE49-F238E27FC236}">
                  <a16:creationId xmlns:a16="http://schemas.microsoft.com/office/drawing/2014/main" id="{D4B878E9-DD32-AACA-02AB-CBAFDD5ED9E2}"/>
                </a:ext>
              </a:extLst>
            </p:cNvPr>
            <p:cNvSpPr>
              <a:spLocks noChangeArrowheads="1"/>
            </p:cNvSpPr>
            <p:nvPr/>
          </p:nvSpPr>
          <p:spPr bwMode="auto">
            <a:xfrm>
              <a:off x="2928"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9" name="Rectangle 37">
              <a:extLst>
                <a:ext uri="{FF2B5EF4-FFF2-40B4-BE49-F238E27FC236}">
                  <a16:creationId xmlns:a16="http://schemas.microsoft.com/office/drawing/2014/main" id="{6C1EA7AB-859D-F684-CC30-7B2F8A46FC6E}"/>
                </a:ext>
              </a:extLst>
            </p:cNvPr>
            <p:cNvSpPr>
              <a:spLocks noChangeArrowheads="1"/>
            </p:cNvSpPr>
            <p:nvPr/>
          </p:nvSpPr>
          <p:spPr bwMode="auto">
            <a:xfrm>
              <a:off x="5154"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8" name="Rectangle 36">
              <a:extLst>
                <a:ext uri="{FF2B5EF4-FFF2-40B4-BE49-F238E27FC236}">
                  <a16:creationId xmlns:a16="http://schemas.microsoft.com/office/drawing/2014/main" id="{EDBB3CFF-8606-30A4-7872-0ACADFBB08F9}"/>
                </a:ext>
              </a:extLst>
            </p:cNvPr>
            <p:cNvSpPr>
              <a:spLocks noChangeArrowheads="1"/>
            </p:cNvSpPr>
            <p:nvPr/>
          </p:nvSpPr>
          <p:spPr bwMode="auto">
            <a:xfrm>
              <a:off x="4836"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5987" name="Rectangle 35">
              <a:extLst>
                <a:ext uri="{FF2B5EF4-FFF2-40B4-BE49-F238E27FC236}">
                  <a16:creationId xmlns:a16="http://schemas.microsoft.com/office/drawing/2014/main" id="{C29E52C0-D44F-174F-D1B7-BF9C509862B3}"/>
                </a:ext>
              </a:extLst>
            </p:cNvPr>
            <p:cNvSpPr>
              <a:spLocks noChangeArrowheads="1"/>
            </p:cNvSpPr>
            <p:nvPr/>
          </p:nvSpPr>
          <p:spPr bwMode="auto">
            <a:xfrm>
              <a:off x="4518"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6" name="Rectangle 34">
              <a:extLst>
                <a:ext uri="{FF2B5EF4-FFF2-40B4-BE49-F238E27FC236}">
                  <a16:creationId xmlns:a16="http://schemas.microsoft.com/office/drawing/2014/main" id="{1F5A31F1-A487-889E-FF40-8A6C14F9CCAC}"/>
                </a:ext>
              </a:extLst>
            </p:cNvPr>
            <p:cNvSpPr>
              <a:spLocks noChangeArrowheads="1"/>
            </p:cNvSpPr>
            <p:nvPr/>
          </p:nvSpPr>
          <p:spPr bwMode="auto">
            <a:xfrm>
              <a:off x="4200"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5" name="Rectangle 33">
              <a:extLst>
                <a:ext uri="{FF2B5EF4-FFF2-40B4-BE49-F238E27FC236}">
                  <a16:creationId xmlns:a16="http://schemas.microsoft.com/office/drawing/2014/main" id="{74A6F041-1CF0-434A-60CE-1B9CAD56FB98}"/>
                </a:ext>
              </a:extLst>
            </p:cNvPr>
            <p:cNvSpPr>
              <a:spLocks noChangeArrowheads="1"/>
            </p:cNvSpPr>
            <p:nvPr/>
          </p:nvSpPr>
          <p:spPr bwMode="auto">
            <a:xfrm>
              <a:off x="3882"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4" name="Rectangle 32">
              <a:extLst>
                <a:ext uri="{FF2B5EF4-FFF2-40B4-BE49-F238E27FC236}">
                  <a16:creationId xmlns:a16="http://schemas.microsoft.com/office/drawing/2014/main" id="{3E7FE8CE-7FFA-A030-6C78-4FE8A0C6D020}"/>
                </a:ext>
              </a:extLst>
            </p:cNvPr>
            <p:cNvSpPr>
              <a:spLocks noChangeArrowheads="1"/>
            </p:cNvSpPr>
            <p:nvPr/>
          </p:nvSpPr>
          <p:spPr bwMode="auto">
            <a:xfrm>
              <a:off x="3564"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3" name="Rectangle 31">
              <a:extLst>
                <a:ext uri="{FF2B5EF4-FFF2-40B4-BE49-F238E27FC236}">
                  <a16:creationId xmlns:a16="http://schemas.microsoft.com/office/drawing/2014/main" id="{FFCAC8C0-DFE6-DB05-D1E4-34A3F8DFB83A}"/>
                </a:ext>
              </a:extLst>
            </p:cNvPr>
            <p:cNvSpPr>
              <a:spLocks noChangeArrowheads="1"/>
            </p:cNvSpPr>
            <p:nvPr/>
          </p:nvSpPr>
          <p:spPr bwMode="auto">
            <a:xfrm>
              <a:off x="3246"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2" name="Rectangle 30">
              <a:extLst>
                <a:ext uri="{FF2B5EF4-FFF2-40B4-BE49-F238E27FC236}">
                  <a16:creationId xmlns:a16="http://schemas.microsoft.com/office/drawing/2014/main" id="{DA589D02-378B-5E6D-B927-B2B35DA56325}"/>
                </a:ext>
              </a:extLst>
            </p:cNvPr>
            <p:cNvSpPr>
              <a:spLocks noChangeArrowheads="1"/>
            </p:cNvSpPr>
            <p:nvPr/>
          </p:nvSpPr>
          <p:spPr bwMode="auto">
            <a:xfrm>
              <a:off x="2928"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1" name="Rectangle 29">
              <a:extLst>
                <a:ext uri="{FF2B5EF4-FFF2-40B4-BE49-F238E27FC236}">
                  <a16:creationId xmlns:a16="http://schemas.microsoft.com/office/drawing/2014/main" id="{991DA04F-D9BD-AFB7-5557-83A573E09343}"/>
                </a:ext>
              </a:extLst>
            </p:cNvPr>
            <p:cNvSpPr>
              <a:spLocks noChangeArrowheads="1"/>
            </p:cNvSpPr>
            <p:nvPr/>
          </p:nvSpPr>
          <p:spPr bwMode="auto">
            <a:xfrm>
              <a:off x="5154"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80" name="Rectangle 28">
              <a:extLst>
                <a:ext uri="{FF2B5EF4-FFF2-40B4-BE49-F238E27FC236}">
                  <a16:creationId xmlns:a16="http://schemas.microsoft.com/office/drawing/2014/main" id="{55BC912E-48E8-4F07-47BA-A73C67BD667D}"/>
                </a:ext>
              </a:extLst>
            </p:cNvPr>
            <p:cNvSpPr>
              <a:spLocks noChangeArrowheads="1"/>
            </p:cNvSpPr>
            <p:nvPr/>
          </p:nvSpPr>
          <p:spPr bwMode="auto">
            <a:xfrm>
              <a:off x="4836"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9" name="Rectangle 27">
              <a:extLst>
                <a:ext uri="{FF2B5EF4-FFF2-40B4-BE49-F238E27FC236}">
                  <a16:creationId xmlns:a16="http://schemas.microsoft.com/office/drawing/2014/main" id="{45454BB5-359A-9C30-3F42-6D08DF02A522}"/>
                </a:ext>
              </a:extLst>
            </p:cNvPr>
            <p:cNvSpPr>
              <a:spLocks noChangeArrowheads="1"/>
            </p:cNvSpPr>
            <p:nvPr/>
          </p:nvSpPr>
          <p:spPr bwMode="auto">
            <a:xfrm>
              <a:off x="4518"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8" name="Rectangle 26">
              <a:extLst>
                <a:ext uri="{FF2B5EF4-FFF2-40B4-BE49-F238E27FC236}">
                  <a16:creationId xmlns:a16="http://schemas.microsoft.com/office/drawing/2014/main" id="{41AA7CC0-DE8B-3ECE-5995-8655E7C0D02C}"/>
                </a:ext>
              </a:extLst>
            </p:cNvPr>
            <p:cNvSpPr>
              <a:spLocks noChangeArrowheads="1"/>
            </p:cNvSpPr>
            <p:nvPr/>
          </p:nvSpPr>
          <p:spPr bwMode="auto">
            <a:xfrm>
              <a:off x="4200"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7" name="Rectangle 25">
              <a:extLst>
                <a:ext uri="{FF2B5EF4-FFF2-40B4-BE49-F238E27FC236}">
                  <a16:creationId xmlns:a16="http://schemas.microsoft.com/office/drawing/2014/main" id="{87687CC1-8FFB-BFA1-EC8E-E0A09E14C556}"/>
                </a:ext>
              </a:extLst>
            </p:cNvPr>
            <p:cNvSpPr>
              <a:spLocks noChangeArrowheads="1"/>
            </p:cNvSpPr>
            <p:nvPr/>
          </p:nvSpPr>
          <p:spPr bwMode="auto">
            <a:xfrm>
              <a:off x="3882"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6" name="Rectangle 24">
              <a:extLst>
                <a:ext uri="{FF2B5EF4-FFF2-40B4-BE49-F238E27FC236}">
                  <a16:creationId xmlns:a16="http://schemas.microsoft.com/office/drawing/2014/main" id="{296B7B15-FABD-BB00-939D-C550B98A359B}"/>
                </a:ext>
              </a:extLst>
            </p:cNvPr>
            <p:cNvSpPr>
              <a:spLocks noChangeArrowheads="1"/>
            </p:cNvSpPr>
            <p:nvPr/>
          </p:nvSpPr>
          <p:spPr bwMode="auto">
            <a:xfrm>
              <a:off x="3564"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5" name="Rectangle 23">
              <a:extLst>
                <a:ext uri="{FF2B5EF4-FFF2-40B4-BE49-F238E27FC236}">
                  <a16:creationId xmlns:a16="http://schemas.microsoft.com/office/drawing/2014/main" id="{04EB821A-BE56-0012-B8C9-23F3BB6CBD80}"/>
                </a:ext>
              </a:extLst>
            </p:cNvPr>
            <p:cNvSpPr>
              <a:spLocks noChangeArrowheads="1"/>
            </p:cNvSpPr>
            <p:nvPr/>
          </p:nvSpPr>
          <p:spPr bwMode="auto">
            <a:xfrm>
              <a:off x="3246"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4" name="Rectangle 22">
              <a:extLst>
                <a:ext uri="{FF2B5EF4-FFF2-40B4-BE49-F238E27FC236}">
                  <a16:creationId xmlns:a16="http://schemas.microsoft.com/office/drawing/2014/main" id="{6AC62277-E08A-EBEE-4990-F71266E5F35A}"/>
                </a:ext>
              </a:extLst>
            </p:cNvPr>
            <p:cNvSpPr>
              <a:spLocks noChangeArrowheads="1"/>
            </p:cNvSpPr>
            <p:nvPr/>
          </p:nvSpPr>
          <p:spPr bwMode="auto">
            <a:xfrm>
              <a:off x="2928"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5973" name="Rectangle 21">
              <a:extLst>
                <a:ext uri="{FF2B5EF4-FFF2-40B4-BE49-F238E27FC236}">
                  <a16:creationId xmlns:a16="http://schemas.microsoft.com/office/drawing/2014/main" id="{964C6FA6-7B42-DBF5-09D7-25C3A64379DC}"/>
                </a:ext>
              </a:extLst>
            </p:cNvPr>
            <p:cNvSpPr>
              <a:spLocks noChangeArrowheads="1"/>
            </p:cNvSpPr>
            <p:nvPr/>
          </p:nvSpPr>
          <p:spPr bwMode="auto">
            <a:xfrm>
              <a:off x="5154"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2" name="Rectangle 20">
              <a:extLst>
                <a:ext uri="{FF2B5EF4-FFF2-40B4-BE49-F238E27FC236}">
                  <a16:creationId xmlns:a16="http://schemas.microsoft.com/office/drawing/2014/main" id="{71BEF1A5-8B9C-0671-325F-91C3A8069BDD}"/>
                </a:ext>
              </a:extLst>
            </p:cNvPr>
            <p:cNvSpPr>
              <a:spLocks noChangeArrowheads="1"/>
            </p:cNvSpPr>
            <p:nvPr/>
          </p:nvSpPr>
          <p:spPr bwMode="auto">
            <a:xfrm>
              <a:off x="4836"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71" name="Rectangle 19">
              <a:extLst>
                <a:ext uri="{FF2B5EF4-FFF2-40B4-BE49-F238E27FC236}">
                  <a16:creationId xmlns:a16="http://schemas.microsoft.com/office/drawing/2014/main" id="{1BC266ED-4B2C-24C2-D9BD-3C9FC5EADD13}"/>
                </a:ext>
              </a:extLst>
            </p:cNvPr>
            <p:cNvSpPr>
              <a:spLocks noChangeArrowheads="1"/>
            </p:cNvSpPr>
            <p:nvPr/>
          </p:nvSpPr>
          <p:spPr bwMode="auto">
            <a:xfrm>
              <a:off x="4518"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5970" name="Rectangle 18">
              <a:extLst>
                <a:ext uri="{FF2B5EF4-FFF2-40B4-BE49-F238E27FC236}">
                  <a16:creationId xmlns:a16="http://schemas.microsoft.com/office/drawing/2014/main" id="{52F86FBA-1107-66D6-F173-95942D71EFA4}"/>
                </a:ext>
              </a:extLst>
            </p:cNvPr>
            <p:cNvSpPr>
              <a:spLocks noChangeArrowheads="1"/>
            </p:cNvSpPr>
            <p:nvPr/>
          </p:nvSpPr>
          <p:spPr bwMode="auto">
            <a:xfrm>
              <a:off x="4200"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9" name="Rectangle 17">
              <a:extLst>
                <a:ext uri="{FF2B5EF4-FFF2-40B4-BE49-F238E27FC236}">
                  <a16:creationId xmlns:a16="http://schemas.microsoft.com/office/drawing/2014/main" id="{0779AB13-94C9-F4C1-16B3-C4005D8CD1CB}"/>
                </a:ext>
              </a:extLst>
            </p:cNvPr>
            <p:cNvSpPr>
              <a:spLocks noChangeArrowheads="1"/>
            </p:cNvSpPr>
            <p:nvPr/>
          </p:nvSpPr>
          <p:spPr bwMode="auto">
            <a:xfrm>
              <a:off x="3882"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8" name="Rectangle 16">
              <a:extLst>
                <a:ext uri="{FF2B5EF4-FFF2-40B4-BE49-F238E27FC236}">
                  <a16:creationId xmlns:a16="http://schemas.microsoft.com/office/drawing/2014/main" id="{BD56956C-B033-5CA3-AF55-A2AEC2C1455E}"/>
                </a:ext>
              </a:extLst>
            </p:cNvPr>
            <p:cNvSpPr>
              <a:spLocks noChangeArrowheads="1"/>
            </p:cNvSpPr>
            <p:nvPr/>
          </p:nvSpPr>
          <p:spPr bwMode="auto">
            <a:xfrm>
              <a:off x="3564"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7" name="Rectangle 15">
              <a:extLst>
                <a:ext uri="{FF2B5EF4-FFF2-40B4-BE49-F238E27FC236}">
                  <a16:creationId xmlns:a16="http://schemas.microsoft.com/office/drawing/2014/main" id="{CA21B22D-0E5C-00FE-4322-EBC1AF6910CD}"/>
                </a:ext>
              </a:extLst>
            </p:cNvPr>
            <p:cNvSpPr>
              <a:spLocks noChangeArrowheads="1"/>
            </p:cNvSpPr>
            <p:nvPr/>
          </p:nvSpPr>
          <p:spPr bwMode="auto">
            <a:xfrm>
              <a:off x="3246"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6" name="Rectangle 14">
              <a:extLst>
                <a:ext uri="{FF2B5EF4-FFF2-40B4-BE49-F238E27FC236}">
                  <a16:creationId xmlns:a16="http://schemas.microsoft.com/office/drawing/2014/main" id="{CDB74741-F007-C23D-6F26-8F385E491438}"/>
                </a:ext>
              </a:extLst>
            </p:cNvPr>
            <p:cNvSpPr>
              <a:spLocks noChangeArrowheads="1"/>
            </p:cNvSpPr>
            <p:nvPr/>
          </p:nvSpPr>
          <p:spPr bwMode="auto">
            <a:xfrm>
              <a:off x="2928"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5" name="Rectangle 13">
              <a:extLst>
                <a:ext uri="{FF2B5EF4-FFF2-40B4-BE49-F238E27FC236}">
                  <a16:creationId xmlns:a16="http://schemas.microsoft.com/office/drawing/2014/main" id="{CD4844BC-F4D3-860E-E9BA-0044C9588382}"/>
                </a:ext>
              </a:extLst>
            </p:cNvPr>
            <p:cNvSpPr>
              <a:spLocks noChangeArrowheads="1"/>
            </p:cNvSpPr>
            <p:nvPr/>
          </p:nvSpPr>
          <p:spPr bwMode="auto">
            <a:xfrm>
              <a:off x="5154"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4" name="Rectangle 12">
              <a:extLst>
                <a:ext uri="{FF2B5EF4-FFF2-40B4-BE49-F238E27FC236}">
                  <a16:creationId xmlns:a16="http://schemas.microsoft.com/office/drawing/2014/main" id="{7FDE71AD-BC3C-18EB-F727-4B86C8645355}"/>
                </a:ext>
              </a:extLst>
            </p:cNvPr>
            <p:cNvSpPr>
              <a:spLocks noChangeArrowheads="1"/>
            </p:cNvSpPr>
            <p:nvPr/>
          </p:nvSpPr>
          <p:spPr bwMode="auto">
            <a:xfrm>
              <a:off x="4836"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3" name="Rectangle 11">
              <a:extLst>
                <a:ext uri="{FF2B5EF4-FFF2-40B4-BE49-F238E27FC236}">
                  <a16:creationId xmlns:a16="http://schemas.microsoft.com/office/drawing/2014/main" id="{42338C80-5FB6-388E-1627-817FF72B08C5}"/>
                </a:ext>
              </a:extLst>
            </p:cNvPr>
            <p:cNvSpPr>
              <a:spLocks noChangeArrowheads="1"/>
            </p:cNvSpPr>
            <p:nvPr/>
          </p:nvSpPr>
          <p:spPr bwMode="auto">
            <a:xfrm>
              <a:off x="4518"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2" name="Rectangle 10">
              <a:extLst>
                <a:ext uri="{FF2B5EF4-FFF2-40B4-BE49-F238E27FC236}">
                  <a16:creationId xmlns:a16="http://schemas.microsoft.com/office/drawing/2014/main" id="{9B2A3CFA-2004-FD23-4A97-6A823D83CAF9}"/>
                </a:ext>
              </a:extLst>
            </p:cNvPr>
            <p:cNvSpPr>
              <a:spLocks noChangeArrowheads="1"/>
            </p:cNvSpPr>
            <p:nvPr/>
          </p:nvSpPr>
          <p:spPr bwMode="auto">
            <a:xfrm>
              <a:off x="4200"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1" name="Rectangle 9">
              <a:extLst>
                <a:ext uri="{FF2B5EF4-FFF2-40B4-BE49-F238E27FC236}">
                  <a16:creationId xmlns:a16="http://schemas.microsoft.com/office/drawing/2014/main" id="{24D070F2-9CD8-9AD7-81BF-1174F1B4C22B}"/>
                </a:ext>
              </a:extLst>
            </p:cNvPr>
            <p:cNvSpPr>
              <a:spLocks noChangeArrowheads="1"/>
            </p:cNvSpPr>
            <p:nvPr/>
          </p:nvSpPr>
          <p:spPr bwMode="auto">
            <a:xfrm>
              <a:off x="3882"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60" name="Rectangle 8">
              <a:extLst>
                <a:ext uri="{FF2B5EF4-FFF2-40B4-BE49-F238E27FC236}">
                  <a16:creationId xmlns:a16="http://schemas.microsoft.com/office/drawing/2014/main" id="{5C41107B-77E6-8DE2-3F61-94F92DC7854A}"/>
                </a:ext>
              </a:extLst>
            </p:cNvPr>
            <p:cNvSpPr>
              <a:spLocks noChangeArrowheads="1"/>
            </p:cNvSpPr>
            <p:nvPr/>
          </p:nvSpPr>
          <p:spPr bwMode="auto">
            <a:xfrm>
              <a:off x="3564"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5959" name="Rectangle 7">
              <a:extLst>
                <a:ext uri="{FF2B5EF4-FFF2-40B4-BE49-F238E27FC236}">
                  <a16:creationId xmlns:a16="http://schemas.microsoft.com/office/drawing/2014/main" id="{15762EA2-254C-DAD3-5E90-8735009273D4}"/>
                </a:ext>
              </a:extLst>
            </p:cNvPr>
            <p:cNvSpPr>
              <a:spLocks noChangeArrowheads="1"/>
            </p:cNvSpPr>
            <p:nvPr/>
          </p:nvSpPr>
          <p:spPr bwMode="auto">
            <a:xfrm>
              <a:off x="3246"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5958" name="Rectangle 6">
              <a:extLst>
                <a:ext uri="{FF2B5EF4-FFF2-40B4-BE49-F238E27FC236}">
                  <a16:creationId xmlns:a16="http://schemas.microsoft.com/office/drawing/2014/main" id="{4F8F46B0-D5D8-FCD5-FE55-BED5D093F720}"/>
                </a:ext>
              </a:extLst>
            </p:cNvPr>
            <p:cNvSpPr>
              <a:spLocks noChangeArrowheads="1"/>
            </p:cNvSpPr>
            <p:nvPr/>
          </p:nvSpPr>
          <p:spPr bwMode="auto">
            <a:xfrm>
              <a:off x="2928"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6022" name="Line 70">
              <a:extLst>
                <a:ext uri="{FF2B5EF4-FFF2-40B4-BE49-F238E27FC236}">
                  <a16:creationId xmlns:a16="http://schemas.microsoft.com/office/drawing/2014/main" id="{56D5D757-F9B7-C4C3-8F47-D7A81E825FF1}"/>
                </a:ext>
              </a:extLst>
            </p:cNvPr>
            <p:cNvSpPr>
              <a:spLocks noChangeShapeType="1"/>
            </p:cNvSpPr>
            <p:nvPr/>
          </p:nvSpPr>
          <p:spPr bwMode="auto">
            <a:xfrm>
              <a:off x="2928" y="1008"/>
              <a:ext cx="254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3" name="Line 71">
              <a:extLst>
                <a:ext uri="{FF2B5EF4-FFF2-40B4-BE49-F238E27FC236}">
                  <a16:creationId xmlns:a16="http://schemas.microsoft.com/office/drawing/2014/main" id="{6974373F-30FD-F815-AB25-F305A4844618}"/>
                </a:ext>
              </a:extLst>
            </p:cNvPr>
            <p:cNvSpPr>
              <a:spLocks noChangeShapeType="1"/>
            </p:cNvSpPr>
            <p:nvPr/>
          </p:nvSpPr>
          <p:spPr bwMode="auto">
            <a:xfrm>
              <a:off x="2928" y="1364"/>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4" name="Line 72">
              <a:extLst>
                <a:ext uri="{FF2B5EF4-FFF2-40B4-BE49-F238E27FC236}">
                  <a16:creationId xmlns:a16="http://schemas.microsoft.com/office/drawing/2014/main" id="{38E5230E-F7E5-D85E-441E-47DD01D70A22}"/>
                </a:ext>
              </a:extLst>
            </p:cNvPr>
            <p:cNvSpPr>
              <a:spLocks noChangeShapeType="1"/>
            </p:cNvSpPr>
            <p:nvPr/>
          </p:nvSpPr>
          <p:spPr bwMode="auto">
            <a:xfrm>
              <a:off x="2928" y="1721"/>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5" name="Line 73">
              <a:extLst>
                <a:ext uri="{FF2B5EF4-FFF2-40B4-BE49-F238E27FC236}">
                  <a16:creationId xmlns:a16="http://schemas.microsoft.com/office/drawing/2014/main" id="{533AF394-57A4-B75C-AB81-EF194FE21537}"/>
                </a:ext>
              </a:extLst>
            </p:cNvPr>
            <p:cNvSpPr>
              <a:spLocks noChangeShapeType="1"/>
            </p:cNvSpPr>
            <p:nvPr/>
          </p:nvSpPr>
          <p:spPr bwMode="auto">
            <a:xfrm>
              <a:off x="2928" y="2077"/>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6" name="Line 74">
              <a:extLst>
                <a:ext uri="{FF2B5EF4-FFF2-40B4-BE49-F238E27FC236}">
                  <a16:creationId xmlns:a16="http://schemas.microsoft.com/office/drawing/2014/main" id="{8D9C9787-BC74-226A-11E3-FD9C98E67186}"/>
                </a:ext>
              </a:extLst>
            </p:cNvPr>
            <p:cNvSpPr>
              <a:spLocks noChangeShapeType="1"/>
            </p:cNvSpPr>
            <p:nvPr/>
          </p:nvSpPr>
          <p:spPr bwMode="auto">
            <a:xfrm>
              <a:off x="2928" y="2434"/>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7" name="Line 75">
              <a:extLst>
                <a:ext uri="{FF2B5EF4-FFF2-40B4-BE49-F238E27FC236}">
                  <a16:creationId xmlns:a16="http://schemas.microsoft.com/office/drawing/2014/main" id="{CA8E66E3-1215-7E9A-90CF-90F1E20822A6}"/>
                </a:ext>
              </a:extLst>
            </p:cNvPr>
            <p:cNvSpPr>
              <a:spLocks noChangeShapeType="1"/>
            </p:cNvSpPr>
            <p:nvPr/>
          </p:nvSpPr>
          <p:spPr bwMode="auto">
            <a:xfrm>
              <a:off x="2928" y="2790"/>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8" name="Line 76">
              <a:extLst>
                <a:ext uri="{FF2B5EF4-FFF2-40B4-BE49-F238E27FC236}">
                  <a16:creationId xmlns:a16="http://schemas.microsoft.com/office/drawing/2014/main" id="{44DFCA37-231E-1D51-611C-A6CD51FD301C}"/>
                </a:ext>
              </a:extLst>
            </p:cNvPr>
            <p:cNvSpPr>
              <a:spLocks noChangeShapeType="1"/>
            </p:cNvSpPr>
            <p:nvPr/>
          </p:nvSpPr>
          <p:spPr bwMode="auto">
            <a:xfrm>
              <a:off x="2928" y="3146"/>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29" name="Line 77">
              <a:extLst>
                <a:ext uri="{FF2B5EF4-FFF2-40B4-BE49-F238E27FC236}">
                  <a16:creationId xmlns:a16="http://schemas.microsoft.com/office/drawing/2014/main" id="{A516BF6E-9900-6002-E91A-2B2B4B625703}"/>
                </a:ext>
              </a:extLst>
            </p:cNvPr>
            <p:cNvSpPr>
              <a:spLocks noChangeShapeType="1"/>
            </p:cNvSpPr>
            <p:nvPr/>
          </p:nvSpPr>
          <p:spPr bwMode="auto">
            <a:xfrm>
              <a:off x="2928" y="3503"/>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0" name="Line 78">
              <a:extLst>
                <a:ext uri="{FF2B5EF4-FFF2-40B4-BE49-F238E27FC236}">
                  <a16:creationId xmlns:a16="http://schemas.microsoft.com/office/drawing/2014/main" id="{1554F164-1182-8ED7-CE5C-48943275AC90}"/>
                </a:ext>
              </a:extLst>
            </p:cNvPr>
            <p:cNvSpPr>
              <a:spLocks noChangeShapeType="1"/>
            </p:cNvSpPr>
            <p:nvPr/>
          </p:nvSpPr>
          <p:spPr bwMode="auto">
            <a:xfrm>
              <a:off x="2928" y="3859"/>
              <a:ext cx="254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1" name="Line 79">
              <a:extLst>
                <a:ext uri="{FF2B5EF4-FFF2-40B4-BE49-F238E27FC236}">
                  <a16:creationId xmlns:a16="http://schemas.microsoft.com/office/drawing/2014/main" id="{451E225A-4729-BABF-8A72-0EDEA30AC77D}"/>
                </a:ext>
              </a:extLst>
            </p:cNvPr>
            <p:cNvSpPr>
              <a:spLocks noChangeShapeType="1"/>
            </p:cNvSpPr>
            <p:nvPr/>
          </p:nvSpPr>
          <p:spPr bwMode="auto">
            <a:xfrm>
              <a:off x="2928" y="1008"/>
              <a:ext cx="0" cy="285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2" name="Line 80">
              <a:extLst>
                <a:ext uri="{FF2B5EF4-FFF2-40B4-BE49-F238E27FC236}">
                  <a16:creationId xmlns:a16="http://schemas.microsoft.com/office/drawing/2014/main" id="{5A2D0C17-AEDA-034A-EA71-FB5BA7E9FF98}"/>
                </a:ext>
              </a:extLst>
            </p:cNvPr>
            <p:cNvSpPr>
              <a:spLocks noChangeShapeType="1"/>
            </p:cNvSpPr>
            <p:nvPr/>
          </p:nvSpPr>
          <p:spPr bwMode="auto">
            <a:xfrm>
              <a:off x="3246"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3" name="Line 81">
              <a:extLst>
                <a:ext uri="{FF2B5EF4-FFF2-40B4-BE49-F238E27FC236}">
                  <a16:creationId xmlns:a16="http://schemas.microsoft.com/office/drawing/2014/main" id="{B69D9E3A-8FFD-20A9-EA27-17D1E8E6EBC6}"/>
                </a:ext>
              </a:extLst>
            </p:cNvPr>
            <p:cNvSpPr>
              <a:spLocks noChangeShapeType="1"/>
            </p:cNvSpPr>
            <p:nvPr/>
          </p:nvSpPr>
          <p:spPr bwMode="auto">
            <a:xfrm>
              <a:off x="3564"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4" name="Line 82">
              <a:extLst>
                <a:ext uri="{FF2B5EF4-FFF2-40B4-BE49-F238E27FC236}">
                  <a16:creationId xmlns:a16="http://schemas.microsoft.com/office/drawing/2014/main" id="{F5FED1CC-A8D8-1D45-D997-8AD1ACEE6CD9}"/>
                </a:ext>
              </a:extLst>
            </p:cNvPr>
            <p:cNvSpPr>
              <a:spLocks noChangeShapeType="1"/>
            </p:cNvSpPr>
            <p:nvPr/>
          </p:nvSpPr>
          <p:spPr bwMode="auto">
            <a:xfrm>
              <a:off x="3882"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5" name="Line 83">
              <a:extLst>
                <a:ext uri="{FF2B5EF4-FFF2-40B4-BE49-F238E27FC236}">
                  <a16:creationId xmlns:a16="http://schemas.microsoft.com/office/drawing/2014/main" id="{9BE9AF96-6F87-9BA3-78F9-9C1F73B783FE}"/>
                </a:ext>
              </a:extLst>
            </p:cNvPr>
            <p:cNvSpPr>
              <a:spLocks noChangeShapeType="1"/>
            </p:cNvSpPr>
            <p:nvPr/>
          </p:nvSpPr>
          <p:spPr bwMode="auto">
            <a:xfrm>
              <a:off x="4200"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6" name="Line 84">
              <a:extLst>
                <a:ext uri="{FF2B5EF4-FFF2-40B4-BE49-F238E27FC236}">
                  <a16:creationId xmlns:a16="http://schemas.microsoft.com/office/drawing/2014/main" id="{A31054B5-F268-5EFD-2B63-093E566BC8AE}"/>
                </a:ext>
              </a:extLst>
            </p:cNvPr>
            <p:cNvSpPr>
              <a:spLocks noChangeShapeType="1"/>
            </p:cNvSpPr>
            <p:nvPr/>
          </p:nvSpPr>
          <p:spPr bwMode="auto">
            <a:xfrm>
              <a:off x="4518"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7" name="Line 85">
              <a:extLst>
                <a:ext uri="{FF2B5EF4-FFF2-40B4-BE49-F238E27FC236}">
                  <a16:creationId xmlns:a16="http://schemas.microsoft.com/office/drawing/2014/main" id="{8D05F4AB-A154-A7AC-D12B-324620C9CF5F}"/>
                </a:ext>
              </a:extLst>
            </p:cNvPr>
            <p:cNvSpPr>
              <a:spLocks noChangeShapeType="1"/>
            </p:cNvSpPr>
            <p:nvPr/>
          </p:nvSpPr>
          <p:spPr bwMode="auto">
            <a:xfrm>
              <a:off x="4836"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8" name="Line 86">
              <a:extLst>
                <a:ext uri="{FF2B5EF4-FFF2-40B4-BE49-F238E27FC236}">
                  <a16:creationId xmlns:a16="http://schemas.microsoft.com/office/drawing/2014/main" id="{F40C29DC-D0CC-FF39-8F5A-812303A33A90}"/>
                </a:ext>
              </a:extLst>
            </p:cNvPr>
            <p:cNvSpPr>
              <a:spLocks noChangeShapeType="1"/>
            </p:cNvSpPr>
            <p:nvPr/>
          </p:nvSpPr>
          <p:spPr bwMode="auto">
            <a:xfrm>
              <a:off x="5154"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039" name="Line 87">
              <a:extLst>
                <a:ext uri="{FF2B5EF4-FFF2-40B4-BE49-F238E27FC236}">
                  <a16:creationId xmlns:a16="http://schemas.microsoft.com/office/drawing/2014/main" id="{F39F0BDE-80F7-66FD-FB9C-56988AB94997}"/>
                </a:ext>
              </a:extLst>
            </p:cNvPr>
            <p:cNvSpPr>
              <a:spLocks noChangeShapeType="1"/>
            </p:cNvSpPr>
            <p:nvPr/>
          </p:nvSpPr>
          <p:spPr bwMode="auto">
            <a:xfrm>
              <a:off x="5472" y="1008"/>
              <a:ext cx="0" cy="285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20E3E37A-C632-4F6D-9BF3-345AAF2E249C}"/>
              </a:ext>
            </a:extLst>
          </p:cNvPr>
          <p:cNvSpPr>
            <a:spLocks noGrp="1"/>
          </p:cNvSpPr>
          <p:nvPr>
            <p:ph type="sldNum" sz="quarter" idx="12"/>
          </p:nvPr>
        </p:nvSpPr>
        <p:spPr/>
        <p:txBody>
          <a:bodyPr/>
          <a:lstStyle/>
          <a:p>
            <a:fld id="{FACB0F2A-A90E-44AB-BBAD-1DBD82CCB391}" type="slidenum">
              <a:rPr lang="en-US" altLang="en-US"/>
              <a:pPr/>
              <a:t>109</a:t>
            </a:fld>
            <a:endParaRPr lang="en-US" altLang="en-US"/>
          </a:p>
        </p:txBody>
      </p:sp>
      <p:sp>
        <p:nvSpPr>
          <p:cNvPr id="129026" name="Rectangle 2">
            <a:extLst>
              <a:ext uri="{FF2B5EF4-FFF2-40B4-BE49-F238E27FC236}">
                <a16:creationId xmlns:a16="http://schemas.microsoft.com/office/drawing/2014/main" id="{E71CF5E0-5439-60C2-6B02-3C2DF8735E7E}"/>
              </a:ext>
            </a:extLst>
          </p:cNvPr>
          <p:cNvSpPr>
            <a:spLocks noGrp="1" noChangeArrowheads="1"/>
          </p:cNvSpPr>
          <p:nvPr>
            <p:ph type="title"/>
          </p:nvPr>
        </p:nvSpPr>
        <p:spPr/>
        <p:txBody>
          <a:bodyPr/>
          <a:lstStyle/>
          <a:p>
            <a:r>
              <a:rPr lang="en-US" altLang="en-US"/>
              <a:t>Example: Eight Queens</a:t>
            </a:r>
          </a:p>
        </p:txBody>
      </p:sp>
      <p:sp>
        <p:nvSpPr>
          <p:cNvPr id="129027" name="Rectangle 3">
            <a:extLst>
              <a:ext uri="{FF2B5EF4-FFF2-40B4-BE49-F238E27FC236}">
                <a16:creationId xmlns:a16="http://schemas.microsoft.com/office/drawing/2014/main" id="{AD89BC89-1F65-DB3D-9A15-796DF8661E67}"/>
              </a:ext>
            </a:extLst>
          </p:cNvPr>
          <p:cNvSpPr>
            <a:spLocks noGrp="1" noChangeArrowheads="1"/>
          </p:cNvSpPr>
          <p:nvPr>
            <p:ph type="body" sz="half" idx="1"/>
          </p:nvPr>
        </p:nvSpPr>
        <p:spPr/>
        <p:txBody>
          <a:bodyPr/>
          <a:lstStyle/>
          <a:p>
            <a:pPr>
              <a:lnSpc>
                <a:spcPct val="80000"/>
              </a:lnSpc>
            </a:pPr>
            <a:r>
              <a:rPr lang="en-US" altLang="en-US" sz="2400"/>
              <a:t>States:</a:t>
            </a:r>
          </a:p>
          <a:p>
            <a:pPr lvl="1">
              <a:lnSpc>
                <a:spcPct val="80000"/>
              </a:lnSpc>
            </a:pPr>
            <a:r>
              <a:rPr lang="en-US" altLang="en-US" sz="2000"/>
              <a:t>Any arrangement of 0 to 8 queens on the board</a:t>
            </a:r>
          </a:p>
          <a:p>
            <a:pPr>
              <a:lnSpc>
                <a:spcPct val="80000"/>
              </a:lnSpc>
            </a:pPr>
            <a:r>
              <a:rPr lang="en-US" altLang="en-US" sz="2400"/>
              <a:t>Initial state:</a:t>
            </a:r>
          </a:p>
          <a:p>
            <a:pPr lvl="1">
              <a:lnSpc>
                <a:spcPct val="80000"/>
              </a:lnSpc>
            </a:pPr>
            <a:r>
              <a:rPr lang="en-US" altLang="en-US" sz="2000"/>
              <a:t>No queens on the board</a:t>
            </a:r>
          </a:p>
          <a:p>
            <a:pPr>
              <a:lnSpc>
                <a:spcPct val="80000"/>
              </a:lnSpc>
            </a:pPr>
            <a:r>
              <a:rPr lang="en-US" altLang="en-US" sz="2400"/>
              <a:t>Successor function:</a:t>
            </a:r>
          </a:p>
          <a:p>
            <a:pPr lvl="1">
              <a:lnSpc>
                <a:spcPct val="80000"/>
              </a:lnSpc>
            </a:pPr>
            <a:r>
              <a:rPr lang="en-US" altLang="en-US" sz="2000"/>
              <a:t>Add a queen to an empty square</a:t>
            </a:r>
          </a:p>
          <a:p>
            <a:pPr>
              <a:lnSpc>
                <a:spcPct val="80000"/>
              </a:lnSpc>
            </a:pPr>
            <a:r>
              <a:rPr lang="en-US" altLang="en-US" sz="2400"/>
              <a:t>Goal Test:</a:t>
            </a:r>
          </a:p>
          <a:p>
            <a:pPr lvl="1">
              <a:lnSpc>
                <a:spcPct val="80000"/>
              </a:lnSpc>
            </a:pPr>
            <a:r>
              <a:rPr lang="en-US" altLang="en-US" sz="2000"/>
              <a:t>8 queens on the board and none are attacked</a:t>
            </a:r>
          </a:p>
          <a:p>
            <a:pPr>
              <a:lnSpc>
                <a:spcPct val="80000"/>
              </a:lnSpc>
            </a:pPr>
            <a:r>
              <a:rPr lang="en-US" altLang="en-US" sz="2400"/>
              <a:t>64*63*…*57 = 1.8*10</a:t>
            </a:r>
            <a:r>
              <a:rPr lang="en-US" altLang="en-US" sz="2400" baseline="30000"/>
              <a:t>14</a:t>
            </a:r>
            <a:r>
              <a:rPr lang="en-US" altLang="en-US" sz="2400"/>
              <a:t> possible sequences</a:t>
            </a:r>
          </a:p>
          <a:p>
            <a:pPr lvl="1">
              <a:lnSpc>
                <a:spcPct val="80000"/>
              </a:lnSpc>
            </a:pPr>
            <a:r>
              <a:rPr lang="en-US" altLang="en-US" sz="2000"/>
              <a:t>Ouch!</a:t>
            </a:r>
          </a:p>
        </p:txBody>
      </p:sp>
      <p:grpSp>
        <p:nvGrpSpPr>
          <p:cNvPr id="129110" name="Group 86">
            <a:extLst>
              <a:ext uri="{FF2B5EF4-FFF2-40B4-BE49-F238E27FC236}">
                <a16:creationId xmlns:a16="http://schemas.microsoft.com/office/drawing/2014/main" id="{5B3B7FCB-A2E5-2119-E959-0A47E1C79CE5}"/>
              </a:ext>
            </a:extLst>
          </p:cNvPr>
          <p:cNvGrpSpPr>
            <a:grpSpLocks/>
          </p:cNvGrpSpPr>
          <p:nvPr/>
        </p:nvGrpSpPr>
        <p:grpSpPr bwMode="auto">
          <a:xfrm>
            <a:off x="6172200" y="1600201"/>
            <a:ext cx="4038600" cy="4525963"/>
            <a:chOff x="2928" y="1008"/>
            <a:chExt cx="2544" cy="2851"/>
          </a:xfrm>
        </p:grpSpPr>
        <p:sp>
          <p:nvSpPr>
            <p:cNvPr id="129111" name="Rectangle 87">
              <a:extLst>
                <a:ext uri="{FF2B5EF4-FFF2-40B4-BE49-F238E27FC236}">
                  <a16:creationId xmlns:a16="http://schemas.microsoft.com/office/drawing/2014/main" id="{3F87F0E0-22FE-1CCA-508B-6166062B4CA3}"/>
                </a:ext>
              </a:extLst>
            </p:cNvPr>
            <p:cNvSpPr>
              <a:spLocks noChangeArrowheads="1"/>
            </p:cNvSpPr>
            <p:nvPr/>
          </p:nvSpPr>
          <p:spPr bwMode="auto">
            <a:xfrm>
              <a:off x="5154"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2" name="Rectangle 88">
              <a:extLst>
                <a:ext uri="{FF2B5EF4-FFF2-40B4-BE49-F238E27FC236}">
                  <a16:creationId xmlns:a16="http://schemas.microsoft.com/office/drawing/2014/main" id="{8A505855-DB76-F65D-C453-543A9C7FBCEA}"/>
                </a:ext>
              </a:extLst>
            </p:cNvPr>
            <p:cNvSpPr>
              <a:spLocks noChangeArrowheads="1"/>
            </p:cNvSpPr>
            <p:nvPr/>
          </p:nvSpPr>
          <p:spPr bwMode="auto">
            <a:xfrm>
              <a:off x="4836"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3" name="Rectangle 89">
              <a:extLst>
                <a:ext uri="{FF2B5EF4-FFF2-40B4-BE49-F238E27FC236}">
                  <a16:creationId xmlns:a16="http://schemas.microsoft.com/office/drawing/2014/main" id="{453635CA-AED5-958F-A940-63AC01F12D60}"/>
                </a:ext>
              </a:extLst>
            </p:cNvPr>
            <p:cNvSpPr>
              <a:spLocks noChangeArrowheads="1"/>
            </p:cNvSpPr>
            <p:nvPr/>
          </p:nvSpPr>
          <p:spPr bwMode="auto">
            <a:xfrm>
              <a:off x="4518"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4" name="Rectangle 90">
              <a:extLst>
                <a:ext uri="{FF2B5EF4-FFF2-40B4-BE49-F238E27FC236}">
                  <a16:creationId xmlns:a16="http://schemas.microsoft.com/office/drawing/2014/main" id="{78F6F147-3CC3-7102-17CE-C6F980A028C4}"/>
                </a:ext>
              </a:extLst>
            </p:cNvPr>
            <p:cNvSpPr>
              <a:spLocks noChangeArrowheads="1"/>
            </p:cNvSpPr>
            <p:nvPr/>
          </p:nvSpPr>
          <p:spPr bwMode="auto">
            <a:xfrm>
              <a:off x="4200"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15" name="Rectangle 91">
              <a:extLst>
                <a:ext uri="{FF2B5EF4-FFF2-40B4-BE49-F238E27FC236}">
                  <a16:creationId xmlns:a16="http://schemas.microsoft.com/office/drawing/2014/main" id="{037A16AA-1EEE-3C8B-7156-2A6FC328A004}"/>
                </a:ext>
              </a:extLst>
            </p:cNvPr>
            <p:cNvSpPr>
              <a:spLocks noChangeArrowheads="1"/>
            </p:cNvSpPr>
            <p:nvPr/>
          </p:nvSpPr>
          <p:spPr bwMode="auto">
            <a:xfrm>
              <a:off x="3882"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6" name="Rectangle 92">
              <a:extLst>
                <a:ext uri="{FF2B5EF4-FFF2-40B4-BE49-F238E27FC236}">
                  <a16:creationId xmlns:a16="http://schemas.microsoft.com/office/drawing/2014/main" id="{8D2785B7-4438-5D28-1385-68DADF7C8CAD}"/>
                </a:ext>
              </a:extLst>
            </p:cNvPr>
            <p:cNvSpPr>
              <a:spLocks noChangeArrowheads="1"/>
            </p:cNvSpPr>
            <p:nvPr/>
          </p:nvSpPr>
          <p:spPr bwMode="auto">
            <a:xfrm>
              <a:off x="3564"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7" name="Rectangle 93">
              <a:extLst>
                <a:ext uri="{FF2B5EF4-FFF2-40B4-BE49-F238E27FC236}">
                  <a16:creationId xmlns:a16="http://schemas.microsoft.com/office/drawing/2014/main" id="{FCA9EF82-88D0-4F9F-95D6-DADE42FE9B7D}"/>
                </a:ext>
              </a:extLst>
            </p:cNvPr>
            <p:cNvSpPr>
              <a:spLocks noChangeArrowheads="1"/>
            </p:cNvSpPr>
            <p:nvPr/>
          </p:nvSpPr>
          <p:spPr bwMode="auto">
            <a:xfrm>
              <a:off x="3246"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8" name="Rectangle 94">
              <a:extLst>
                <a:ext uri="{FF2B5EF4-FFF2-40B4-BE49-F238E27FC236}">
                  <a16:creationId xmlns:a16="http://schemas.microsoft.com/office/drawing/2014/main" id="{2867745A-5BF8-017F-AD0E-CD0E9237BAE7}"/>
                </a:ext>
              </a:extLst>
            </p:cNvPr>
            <p:cNvSpPr>
              <a:spLocks noChangeArrowheads="1"/>
            </p:cNvSpPr>
            <p:nvPr/>
          </p:nvSpPr>
          <p:spPr bwMode="auto">
            <a:xfrm>
              <a:off x="2928"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19" name="Rectangle 95">
              <a:extLst>
                <a:ext uri="{FF2B5EF4-FFF2-40B4-BE49-F238E27FC236}">
                  <a16:creationId xmlns:a16="http://schemas.microsoft.com/office/drawing/2014/main" id="{3BED55F6-BE82-5DB8-F351-E4B6C6B0BD77}"/>
                </a:ext>
              </a:extLst>
            </p:cNvPr>
            <p:cNvSpPr>
              <a:spLocks noChangeArrowheads="1"/>
            </p:cNvSpPr>
            <p:nvPr/>
          </p:nvSpPr>
          <p:spPr bwMode="auto">
            <a:xfrm>
              <a:off x="5154"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0" name="Rectangle 96">
              <a:extLst>
                <a:ext uri="{FF2B5EF4-FFF2-40B4-BE49-F238E27FC236}">
                  <a16:creationId xmlns:a16="http://schemas.microsoft.com/office/drawing/2014/main" id="{8FC63AC7-9A8F-739A-A6B5-37B93E05E061}"/>
                </a:ext>
              </a:extLst>
            </p:cNvPr>
            <p:cNvSpPr>
              <a:spLocks noChangeArrowheads="1"/>
            </p:cNvSpPr>
            <p:nvPr/>
          </p:nvSpPr>
          <p:spPr bwMode="auto">
            <a:xfrm>
              <a:off x="4836"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1" name="Rectangle 97">
              <a:extLst>
                <a:ext uri="{FF2B5EF4-FFF2-40B4-BE49-F238E27FC236}">
                  <a16:creationId xmlns:a16="http://schemas.microsoft.com/office/drawing/2014/main" id="{A30DACA2-FBC5-A944-B6CE-0A1D13D00502}"/>
                </a:ext>
              </a:extLst>
            </p:cNvPr>
            <p:cNvSpPr>
              <a:spLocks noChangeArrowheads="1"/>
            </p:cNvSpPr>
            <p:nvPr/>
          </p:nvSpPr>
          <p:spPr bwMode="auto">
            <a:xfrm>
              <a:off x="4518"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2" name="Rectangle 98">
              <a:extLst>
                <a:ext uri="{FF2B5EF4-FFF2-40B4-BE49-F238E27FC236}">
                  <a16:creationId xmlns:a16="http://schemas.microsoft.com/office/drawing/2014/main" id="{1B138E1F-98C8-8703-2045-FBFA59405CA4}"/>
                </a:ext>
              </a:extLst>
            </p:cNvPr>
            <p:cNvSpPr>
              <a:spLocks noChangeArrowheads="1"/>
            </p:cNvSpPr>
            <p:nvPr/>
          </p:nvSpPr>
          <p:spPr bwMode="auto">
            <a:xfrm>
              <a:off x="4200"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3" name="Rectangle 99">
              <a:extLst>
                <a:ext uri="{FF2B5EF4-FFF2-40B4-BE49-F238E27FC236}">
                  <a16:creationId xmlns:a16="http://schemas.microsoft.com/office/drawing/2014/main" id="{0A848EFF-0718-37C4-95DC-8DC11E1F9EA4}"/>
                </a:ext>
              </a:extLst>
            </p:cNvPr>
            <p:cNvSpPr>
              <a:spLocks noChangeArrowheads="1"/>
            </p:cNvSpPr>
            <p:nvPr/>
          </p:nvSpPr>
          <p:spPr bwMode="auto">
            <a:xfrm>
              <a:off x="3882"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4" name="Rectangle 100">
              <a:extLst>
                <a:ext uri="{FF2B5EF4-FFF2-40B4-BE49-F238E27FC236}">
                  <a16:creationId xmlns:a16="http://schemas.microsoft.com/office/drawing/2014/main" id="{3BBCEB14-BDC1-E7A6-1AB8-0BF0C3BFC994}"/>
                </a:ext>
              </a:extLst>
            </p:cNvPr>
            <p:cNvSpPr>
              <a:spLocks noChangeArrowheads="1"/>
            </p:cNvSpPr>
            <p:nvPr/>
          </p:nvSpPr>
          <p:spPr bwMode="auto">
            <a:xfrm>
              <a:off x="3564"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25" name="Rectangle 101">
              <a:extLst>
                <a:ext uri="{FF2B5EF4-FFF2-40B4-BE49-F238E27FC236}">
                  <a16:creationId xmlns:a16="http://schemas.microsoft.com/office/drawing/2014/main" id="{7C867CA9-A21E-2A42-6AD5-E7B49FCA46F8}"/>
                </a:ext>
              </a:extLst>
            </p:cNvPr>
            <p:cNvSpPr>
              <a:spLocks noChangeArrowheads="1"/>
            </p:cNvSpPr>
            <p:nvPr/>
          </p:nvSpPr>
          <p:spPr bwMode="auto">
            <a:xfrm>
              <a:off x="3246"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6" name="Rectangle 102">
              <a:extLst>
                <a:ext uri="{FF2B5EF4-FFF2-40B4-BE49-F238E27FC236}">
                  <a16:creationId xmlns:a16="http://schemas.microsoft.com/office/drawing/2014/main" id="{DB214A61-F0DD-D571-9B69-3A9AC6300748}"/>
                </a:ext>
              </a:extLst>
            </p:cNvPr>
            <p:cNvSpPr>
              <a:spLocks noChangeArrowheads="1"/>
            </p:cNvSpPr>
            <p:nvPr/>
          </p:nvSpPr>
          <p:spPr bwMode="auto">
            <a:xfrm>
              <a:off x="2928"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7" name="Rectangle 103">
              <a:extLst>
                <a:ext uri="{FF2B5EF4-FFF2-40B4-BE49-F238E27FC236}">
                  <a16:creationId xmlns:a16="http://schemas.microsoft.com/office/drawing/2014/main" id="{D24C6E1D-24B2-F322-A0B9-1E7816E2374A}"/>
                </a:ext>
              </a:extLst>
            </p:cNvPr>
            <p:cNvSpPr>
              <a:spLocks noChangeArrowheads="1"/>
            </p:cNvSpPr>
            <p:nvPr/>
          </p:nvSpPr>
          <p:spPr bwMode="auto">
            <a:xfrm>
              <a:off x="5154"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28" name="Rectangle 104">
              <a:extLst>
                <a:ext uri="{FF2B5EF4-FFF2-40B4-BE49-F238E27FC236}">
                  <a16:creationId xmlns:a16="http://schemas.microsoft.com/office/drawing/2014/main" id="{326489CC-53AB-83E7-7FA4-B76C364CA556}"/>
                </a:ext>
              </a:extLst>
            </p:cNvPr>
            <p:cNvSpPr>
              <a:spLocks noChangeArrowheads="1"/>
            </p:cNvSpPr>
            <p:nvPr/>
          </p:nvSpPr>
          <p:spPr bwMode="auto">
            <a:xfrm>
              <a:off x="4836"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29" name="Rectangle 105">
              <a:extLst>
                <a:ext uri="{FF2B5EF4-FFF2-40B4-BE49-F238E27FC236}">
                  <a16:creationId xmlns:a16="http://schemas.microsoft.com/office/drawing/2014/main" id="{1BD24CD2-3069-9C94-C4C1-580DC4D3D0EF}"/>
                </a:ext>
              </a:extLst>
            </p:cNvPr>
            <p:cNvSpPr>
              <a:spLocks noChangeArrowheads="1"/>
            </p:cNvSpPr>
            <p:nvPr/>
          </p:nvSpPr>
          <p:spPr bwMode="auto">
            <a:xfrm>
              <a:off x="4518"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0" name="Rectangle 106">
              <a:extLst>
                <a:ext uri="{FF2B5EF4-FFF2-40B4-BE49-F238E27FC236}">
                  <a16:creationId xmlns:a16="http://schemas.microsoft.com/office/drawing/2014/main" id="{08EEBCF3-DE2F-14FA-55FC-CC9EC964429C}"/>
                </a:ext>
              </a:extLst>
            </p:cNvPr>
            <p:cNvSpPr>
              <a:spLocks noChangeArrowheads="1"/>
            </p:cNvSpPr>
            <p:nvPr/>
          </p:nvSpPr>
          <p:spPr bwMode="auto">
            <a:xfrm>
              <a:off x="4200"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1" name="Rectangle 107">
              <a:extLst>
                <a:ext uri="{FF2B5EF4-FFF2-40B4-BE49-F238E27FC236}">
                  <a16:creationId xmlns:a16="http://schemas.microsoft.com/office/drawing/2014/main" id="{EB0A0EB0-6BD0-FAF2-13D2-0360ABC33317}"/>
                </a:ext>
              </a:extLst>
            </p:cNvPr>
            <p:cNvSpPr>
              <a:spLocks noChangeArrowheads="1"/>
            </p:cNvSpPr>
            <p:nvPr/>
          </p:nvSpPr>
          <p:spPr bwMode="auto">
            <a:xfrm>
              <a:off x="3882"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2" name="Rectangle 108">
              <a:extLst>
                <a:ext uri="{FF2B5EF4-FFF2-40B4-BE49-F238E27FC236}">
                  <a16:creationId xmlns:a16="http://schemas.microsoft.com/office/drawing/2014/main" id="{14AD4277-E7AA-FB08-281D-142E8383BBFD}"/>
                </a:ext>
              </a:extLst>
            </p:cNvPr>
            <p:cNvSpPr>
              <a:spLocks noChangeArrowheads="1"/>
            </p:cNvSpPr>
            <p:nvPr/>
          </p:nvSpPr>
          <p:spPr bwMode="auto">
            <a:xfrm>
              <a:off x="3564"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3" name="Rectangle 109">
              <a:extLst>
                <a:ext uri="{FF2B5EF4-FFF2-40B4-BE49-F238E27FC236}">
                  <a16:creationId xmlns:a16="http://schemas.microsoft.com/office/drawing/2014/main" id="{62FF85DF-844B-F470-6F88-54583A4025BF}"/>
                </a:ext>
              </a:extLst>
            </p:cNvPr>
            <p:cNvSpPr>
              <a:spLocks noChangeArrowheads="1"/>
            </p:cNvSpPr>
            <p:nvPr/>
          </p:nvSpPr>
          <p:spPr bwMode="auto">
            <a:xfrm>
              <a:off x="3246"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4" name="Rectangle 110">
              <a:extLst>
                <a:ext uri="{FF2B5EF4-FFF2-40B4-BE49-F238E27FC236}">
                  <a16:creationId xmlns:a16="http://schemas.microsoft.com/office/drawing/2014/main" id="{DFF1847A-29C1-52C5-288C-A93F0FCB37DE}"/>
                </a:ext>
              </a:extLst>
            </p:cNvPr>
            <p:cNvSpPr>
              <a:spLocks noChangeArrowheads="1"/>
            </p:cNvSpPr>
            <p:nvPr/>
          </p:nvSpPr>
          <p:spPr bwMode="auto">
            <a:xfrm>
              <a:off x="2928"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5" name="Rectangle 111">
              <a:extLst>
                <a:ext uri="{FF2B5EF4-FFF2-40B4-BE49-F238E27FC236}">
                  <a16:creationId xmlns:a16="http://schemas.microsoft.com/office/drawing/2014/main" id="{5BF20176-458B-1BB8-E4CC-15426C400C56}"/>
                </a:ext>
              </a:extLst>
            </p:cNvPr>
            <p:cNvSpPr>
              <a:spLocks noChangeArrowheads="1"/>
            </p:cNvSpPr>
            <p:nvPr/>
          </p:nvSpPr>
          <p:spPr bwMode="auto">
            <a:xfrm>
              <a:off x="5154"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6" name="Rectangle 112">
              <a:extLst>
                <a:ext uri="{FF2B5EF4-FFF2-40B4-BE49-F238E27FC236}">
                  <a16:creationId xmlns:a16="http://schemas.microsoft.com/office/drawing/2014/main" id="{8D6235E2-2D99-E145-191B-CCEFBD63A1DD}"/>
                </a:ext>
              </a:extLst>
            </p:cNvPr>
            <p:cNvSpPr>
              <a:spLocks noChangeArrowheads="1"/>
            </p:cNvSpPr>
            <p:nvPr/>
          </p:nvSpPr>
          <p:spPr bwMode="auto">
            <a:xfrm>
              <a:off x="4836"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7" name="Rectangle 113">
              <a:extLst>
                <a:ext uri="{FF2B5EF4-FFF2-40B4-BE49-F238E27FC236}">
                  <a16:creationId xmlns:a16="http://schemas.microsoft.com/office/drawing/2014/main" id="{E350AC29-C65D-25BE-2F28-23FCEA72F0FC}"/>
                </a:ext>
              </a:extLst>
            </p:cNvPr>
            <p:cNvSpPr>
              <a:spLocks noChangeArrowheads="1"/>
            </p:cNvSpPr>
            <p:nvPr/>
          </p:nvSpPr>
          <p:spPr bwMode="auto">
            <a:xfrm>
              <a:off x="4518"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8" name="Rectangle 114">
              <a:extLst>
                <a:ext uri="{FF2B5EF4-FFF2-40B4-BE49-F238E27FC236}">
                  <a16:creationId xmlns:a16="http://schemas.microsoft.com/office/drawing/2014/main" id="{3200D00C-1F8F-3A7A-B5B9-5F5DF18E689A}"/>
                </a:ext>
              </a:extLst>
            </p:cNvPr>
            <p:cNvSpPr>
              <a:spLocks noChangeArrowheads="1"/>
            </p:cNvSpPr>
            <p:nvPr/>
          </p:nvSpPr>
          <p:spPr bwMode="auto">
            <a:xfrm>
              <a:off x="4200"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39" name="Rectangle 115">
              <a:extLst>
                <a:ext uri="{FF2B5EF4-FFF2-40B4-BE49-F238E27FC236}">
                  <a16:creationId xmlns:a16="http://schemas.microsoft.com/office/drawing/2014/main" id="{8F41BB7A-B28B-8A20-794F-D8825514BEA9}"/>
                </a:ext>
              </a:extLst>
            </p:cNvPr>
            <p:cNvSpPr>
              <a:spLocks noChangeArrowheads="1"/>
            </p:cNvSpPr>
            <p:nvPr/>
          </p:nvSpPr>
          <p:spPr bwMode="auto">
            <a:xfrm>
              <a:off x="3882"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40" name="Rectangle 116">
              <a:extLst>
                <a:ext uri="{FF2B5EF4-FFF2-40B4-BE49-F238E27FC236}">
                  <a16:creationId xmlns:a16="http://schemas.microsoft.com/office/drawing/2014/main" id="{3F1446B5-A1B0-B7A0-D887-594C281DA88F}"/>
                </a:ext>
              </a:extLst>
            </p:cNvPr>
            <p:cNvSpPr>
              <a:spLocks noChangeArrowheads="1"/>
            </p:cNvSpPr>
            <p:nvPr/>
          </p:nvSpPr>
          <p:spPr bwMode="auto">
            <a:xfrm>
              <a:off x="3564"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1" name="Rectangle 117">
              <a:extLst>
                <a:ext uri="{FF2B5EF4-FFF2-40B4-BE49-F238E27FC236}">
                  <a16:creationId xmlns:a16="http://schemas.microsoft.com/office/drawing/2014/main" id="{26FB2C36-67BC-CC00-41EA-23CBDE82CD49}"/>
                </a:ext>
              </a:extLst>
            </p:cNvPr>
            <p:cNvSpPr>
              <a:spLocks noChangeArrowheads="1"/>
            </p:cNvSpPr>
            <p:nvPr/>
          </p:nvSpPr>
          <p:spPr bwMode="auto">
            <a:xfrm>
              <a:off x="3246"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2" name="Rectangle 118">
              <a:extLst>
                <a:ext uri="{FF2B5EF4-FFF2-40B4-BE49-F238E27FC236}">
                  <a16:creationId xmlns:a16="http://schemas.microsoft.com/office/drawing/2014/main" id="{A70A2602-8A4F-2057-F6C3-4734D03A2B5A}"/>
                </a:ext>
              </a:extLst>
            </p:cNvPr>
            <p:cNvSpPr>
              <a:spLocks noChangeArrowheads="1"/>
            </p:cNvSpPr>
            <p:nvPr/>
          </p:nvSpPr>
          <p:spPr bwMode="auto">
            <a:xfrm>
              <a:off x="2928"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3" name="Rectangle 119">
              <a:extLst>
                <a:ext uri="{FF2B5EF4-FFF2-40B4-BE49-F238E27FC236}">
                  <a16:creationId xmlns:a16="http://schemas.microsoft.com/office/drawing/2014/main" id="{5653FDA3-3011-334C-C375-7922EAE94D5B}"/>
                </a:ext>
              </a:extLst>
            </p:cNvPr>
            <p:cNvSpPr>
              <a:spLocks noChangeArrowheads="1"/>
            </p:cNvSpPr>
            <p:nvPr/>
          </p:nvSpPr>
          <p:spPr bwMode="auto">
            <a:xfrm>
              <a:off x="5154"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4" name="Rectangle 120">
              <a:extLst>
                <a:ext uri="{FF2B5EF4-FFF2-40B4-BE49-F238E27FC236}">
                  <a16:creationId xmlns:a16="http://schemas.microsoft.com/office/drawing/2014/main" id="{768E0D88-D40D-5D9D-5474-B5F3FFD1381B}"/>
                </a:ext>
              </a:extLst>
            </p:cNvPr>
            <p:cNvSpPr>
              <a:spLocks noChangeArrowheads="1"/>
            </p:cNvSpPr>
            <p:nvPr/>
          </p:nvSpPr>
          <p:spPr bwMode="auto">
            <a:xfrm>
              <a:off x="4836"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45" name="Rectangle 121">
              <a:extLst>
                <a:ext uri="{FF2B5EF4-FFF2-40B4-BE49-F238E27FC236}">
                  <a16:creationId xmlns:a16="http://schemas.microsoft.com/office/drawing/2014/main" id="{58522312-A7AE-A480-6023-DFCE822C18F9}"/>
                </a:ext>
              </a:extLst>
            </p:cNvPr>
            <p:cNvSpPr>
              <a:spLocks noChangeArrowheads="1"/>
            </p:cNvSpPr>
            <p:nvPr/>
          </p:nvSpPr>
          <p:spPr bwMode="auto">
            <a:xfrm>
              <a:off x="4518"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6" name="Rectangle 122">
              <a:extLst>
                <a:ext uri="{FF2B5EF4-FFF2-40B4-BE49-F238E27FC236}">
                  <a16:creationId xmlns:a16="http://schemas.microsoft.com/office/drawing/2014/main" id="{121146ED-845D-7ECD-483C-655A0242AFE0}"/>
                </a:ext>
              </a:extLst>
            </p:cNvPr>
            <p:cNvSpPr>
              <a:spLocks noChangeArrowheads="1"/>
            </p:cNvSpPr>
            <p:nvPr/>
          </p:nvSpPr>
          <p:spPr bwMode="auto">
            <a:xfrm>
              <a:off x="4200"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7" name="Rectangle 123">
              <a:extLst>
                <a:ext uri="{FF2B5EF4-FFF2-40B4-BE49-F238E27FC236}">
                  <a16:creationId xmlns:a16="http://schemas.microsoft.com/office/drawing/2014/main" id="{8B8D1EC3-0837-663C-1F0A-24FEDA791828}"/>
                </a:ext>
              </a:extLst>
            </p:cNvPr>
            <p:cNvSpPr>
              <a:spLocks noChangeArrowheads="1"/>
            </p:cNvSpPr>
            <p:nvPr/>
          </p:nvSpPr>
          <p:spPr bwMode="auto">
            <a:xfrm>
              <a:off x="3882"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8" name="Rectangle 124">
              <a:extLst>
                <a:ext uri="{FF2B5EF4-FFF2-40B4-BE49-F238E27FC236}">
                  <a16:creationId xmlns:a16="http://schemas.microsoft.com/office/drawing/2014/main" id="{628DDD94-3E01-16F0-6988-A16DABCE1573}"/>
                </a:ext>
              </a:extLst>
            </p:cNvPr>
            <p:cNvSpPr>
              <a:spLocks noChangeArrowheads="1"/>
            </p:cNvSpPr>
            <p:nvPr/>
          </p:nvSpPr>
          <p:spPr bwMode="auto">
            <a:xfrm>
              <a:off x="3564"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49" name="Rectangle 125">
              <a:extLst>
                <a:ext uri="{FF2B5EF4-FFF2-40B4-BE49-F238E27FC236}">
                  <a16:creationId xmlns:a16="http://schemas.microsoft.com/office/drawing/2014/main" id="{8147E027-F48D-24C7-DF7F-A2096588A3E9}"/>
                </a:ext>
              </a:extLst>
            </p:cNvPr>
            <p:cNvSpPr>
              <a:spLocks noChangeArrowheads="1"/>
            </p:cNvSpPr>
            <p:nvPr/>
          </p:nvSpPr>
          <p:spPr bwMode="auto">
            <a:xfrm>
              <a:off x="3246"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0" name="Rectangle 126">
              <a:extLst>
                <a:ext uri="{FF2B5EF4-FFF2-40B4-BE49-F238E27FC236}">
                  <a16:creationId xmlns:a16="http://schemas.microsoft.com/office/drawing/2014/main" id="{CBC081F1-9F2B-A532-812E-548754AE3D3C}"/>
                </a:ext>
              </a:extLst>
            </p:cNvPr>
            <p:cNvSpPr>
              <a:spLocks noChangeArrowheads="1"/>
            </p:cNvSpPr>
            <p:nvPr/>
          </p:nvSpPr>
          <p:spPr bwMode="auto">
            <a:xfrm>
              <a:off x="2928"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1" name="Rectangle 127">
              <a:extLst>
                <a:ext uri="{FF2B5EF4-FFF2-40B4-BE49-F238E27FC236}">
                  <a16:creationId xmlns:a16="http://schemas.microsoft.com/office/drawing/2014/main" id="{809DB2AD-6E37-A4FF-6FB4-DBE322952E80}"/>
                </a:ext>
              </a:extLst>
            </p:cNvPr>
            <p:cNvSpPr>
              <a:spLocks noChangeArrowheads="1"/>
            </p:cNvSpPr>
            <p:nvPr/>
          </p:nvSpPr>
          <p:spPr bwMode="auto">
            <a:xfrm>
              <a:off x="5154"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2" name="Rectangle 128">
              <a:extLst>
                <a:ext uri="{FF2B5EF4-FFF2-40B4-BE49-F238E27FC236}">
                  <a16:creationId xmlns:a16="http://schemas.microsoft.com/office/drawing/2014/main" id="{5CA13953-40F8-725B-3234-9D07AF028230}"/>
                </a:ext>
              </a:extLst>
            </p:cNvPr>
            <p:cNvSpPr>
              <a:spLocks noChangeArrowheads="1"/>
            </p:cNvSpPr>
            <p:nvPr/>
          </p:nvSpPr>
          <p:spPr bwMode="auto">
            <a:xfrm>
              <a:off x="4836"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3" name="Rectangle 129">
              <a:extLst>
                <a:ext uri="{FF2B5EF4-FFF2-40B4-BE49-F238E27FC236}">
                  <a16:creationId xmlns:a16="http://schemas.microsoft.com/office/drawing/2014/main" id="{29CE474B-0240-A40E-602A-6AE8E9832B89}"/>
                </a:ext>
              </a:extLst>
            </p:cNvPr>
            <p:cNvSpPr>
              <a:spLocks noChangeArrowheads="1"/>
            </p:cNvSpPr>
            <p:nvPr/>
          </p:nvSpPr>
          <p:spPr bwMode="auto">
            <a:xfrm>
              <a:off x="4518"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4" name="Rectangle 130">
              <a:extLst>
                <a:ext uri="{FF2B5EF4-FFF2-40B4-BE49-F238E27FC236}">
                  <a16:creationId xmlns:a16="http://schemas.microsoft.com/office/drawing/2014/main" id="{6AC1EF62-B056-7010-DD0E-D49FA52686E6}"/>
                </a:ext>
              </a:extLst>
            </p:cNvPr>
            <p:cNvSpPr>
              <a:spLocks noChangeArrowheads="1"/>
            </p:cNvSpPr>
            <p:nvPr/>
          </p:nvSpPr>
          <p:spPr bwMode="auto">
            <a:xfrm>
              <a:off x="4200"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5" name="Rectangle 131">
              <a:extLst>
                <a:ext uri="{FF2B5EF4-FFF2-40B4-BE49-F238E27FC236}">
                  <a16:creationId xmlns:a16="http://schemas.microsoft.com/office/drawing/2014/main" id="{E7887008-5C14-CE06-9047-A087ACED57C2}"/>
                </a:ext>
              </a:extLst>
            </p:cNvPr>
            <p:cNvSpPr>
              <a:spLocks noChangeArrowheads="1"/>
            </p:cNvSpPr>
            <p:nvPr/>
          </p:nvSpPr>
          <p:spPr bwMode="auto">
            <a:xfrm>
              <a:off x="3882"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6" name="Rectangle 132">
              <a:extLst>
                <a:ext uri="{FF2B5EF4-FFF2-40B4-BE49-F238E27FC236}">
                  <a16:creationId xmlns:a16="http://schemas.microsoft.com/office/drawing/2014/main" id="{97F5AF00-3458-D1CA-9331-1C5361C86363}"/>
                </a:ext>
              </a:extLst>
            </p:cNvPr>
            <p:cNvSpPr>
              <a:spLocks noChangeArrowheads="1"/>
            </p:cNvSpPr>
            <p:nvPr/>
          </p:nvSpPr>
          <p:spPr bwMode="auto">
            <a:xfrm>
              <a:off x="3564"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7" name="Rectangle 133">
              <a:extLst>
                <a:ext uri="{FF2B5EF4-FFF2-40B4-BE49-F238E27FC236}">
                  <a16:creationId xmlns:a16="http://schemas.microsoft.com/office/drawing/2014/main" id="{D3F99BE6-D6EA-B794-B5D1-F405AB4620CD}"/>
                </a:ext>
              </a:extLst>
            </p:cNvPr>
            <p:cNvSpPr>
              <a:spLocks noChangeArrowheads="1"/>
            </p:cNvSpPr>
            <p:nvPr/>
          </p:nvSpPr>
          <p:spPr bwMode="auto">
            <a:xfrm>
              <a:off x="3246"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58" name="Rectangle 134">
              <a:extLst>
                <a:ext uri="{FF2B5EF4-FFF2-40B4-BE49-F238E27FC236}">
                  <a16:creationId xmlns:a16="http://schemas.microsoft.com/office/drawing/2014/main" id="{992CF071-5046-1B73-A46C-B45295ED57B3}"/>
                </a:ext>
              </a:extLst>
            </p:cNvPr>
            <p:cNvSpPr>
              <a:spLocks noChangeArrowheads="1"/>
            </p:cNvSpPr>
            <p:nvPr/>
          </p:nvSpPr>
          <p:spPr bwMode="auto">
            <a:xfrm>
              <a:off x="2928"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59" name="Rectangle 135">
              <a:extLst>
                <a:ext uri="{FF2B5EF4-FFF2-40B4-BE49-F238E27FC236}">
                  <a16:creationId xmlns:a16="http://schemas.microsoft.com/office/drawing/2014/main" id="{BA52DFEA-4E5F-B7F9-5D4E-96069335632F}"/>
                </a:ext>
              </a:extLst>
            </p:cNvPr>
            <p:cNvSpPr>
              <a:spLocks noChangeArrowheads="1"/>
            </p:cNvSpPr>
            <p:nvPr/>
          </p:nvSpPr>
          <p:spPr bwMode="auto">
            <a:xfrm>
              <a:off x="5154"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0" name="Rectangle 136">
              <a:extLst>
                <a:ext uri="{FF2B5EF4-FFF2-40B4-BE49-F238E27FC236}">
                  <a16:creationId xmlns:a16="http://schemas.microsoft.com/office/drawing/2014/main" id="{15EA7E4D-886D-60DF-216E-1AAF82C1E75E}"/>
                </a:ext>
              </a:extLst>
            </p:cNvPr>
            <p:cNvSpPr>
              <a:spLocks noChangeArrowheads="1"/>
            </p:cNvSpPr>
            <p:nvPr/>
          </p:nvSpPr>
          <p:spPr bwMode="auto">
            <a:xfrm>
              <a:off x="4836"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1" name="Rectangle 137">
              <a:extLst>
                <a:ext uri="{FF2B5EF4-FFF2-40B4-BE49-F238E27FC236}">
                  <a16:creationId xmlns:a16="http://schemas.microsoft.com/office/drawing/2014/main" id="{6278A847-159E-9954-2216-BB532AEF97FE}"/>
                </a:ext>
              </a:extLst>
            </p:cNvPr>
            <p:cNvSpPr>
              <a:spLocks noChangeArrowheads="1"/>
            </p:cNvSpPr>
            <p:nvPr/>
          </p:nvSpPr>
          <p:spPr bwMode="auto">
            <a:xfrm>
              <a:off x="4518"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62" name="Rectangle 138">
              <a:extLst>
                <a:ext uri="{FF2B5EF4-FFF2-40B4-BE49-F238E27FC236}">
                  <a16:creationId xmlns:a16="http://schemas.microsoft.com/office/drawing/2014/main" id="{A8A48C37-BAEE-A0F1-D2AD-BA2947F7E8A8}"/>
                </a:ext>
              </a:extLst>
            </p:cNvPr>
            <p:cNvSpPr>
              <a:spLocks noChangeArrowheads="1"/>
            </p:cNvSpPr>
            <p:nvPr/>
          </p:nvSpPr>
          <p:spPr bwMode="auto">
            <a:xfrm>
              <a:off x="4200"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3" name="Rectangle 139">
              <a:extLst>
                <a:ext uri="{FF2B5EF4-FFF2-40B4-BE49-F238E27FC236}">
                  <a16:creationId xmlns:a16="http://schemas.microsoft.com/office/drawing/2014/main" id="{E2C4916C-0435-F703-3425-60F0A0842A1A}"/>
                </a:ext>
              </a:extLst>
            </p:cNvPr>
            <p:cNvSpPr>
              <a:spLocks noChangeArrowheads="1"/>
            </p:cNvSpPr>
            <p:nvPr/>
          </p:nvSpPr>
          <p:spPr bwMode="auto">
            <a:xfrm>
              <a:off x="3882"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4" name="Rectangle 140">
              <a:extLst>
                <a:ext uri="{FF2B5EF4-FFF2-40B4-BE49-F238E27FC236}">
                  <a16:creationId xmlns:a16="http://schemas.microsoft.com/office/drawing/2014/main" id="{3CCC7AE9-6C95-3337-D430-FDEEDEDA9CA6}"/>
                </a:ext>
              </a:extLst>
            </p:cNvPr>
            <p:cNvSpPr>
              <a:spLocks noChangeArrowheads="1"/>
            </p:cNvSpPr>
            <p:nvPr/>
          </p:nvSpPr>
          <p:spPr bwMode="auto">
            <a:xfrm>
              <a:off x="3564"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5" name="Rectangle 141">
              <a:extLst>
                <a:ext uri="{FF2B5EF4-FFF2-40B4-BE49-F238E27FC236}">
                  <a16:creationId xmlns:a16="http://schemas.microsoft.com/office/drawing/2014/main" id="{8BDE96ED-4015-8F65-D724-E0C654BC338B}"/>
                </a:ext>
              </a:extLst>
            </p:cNvPr>
            <p:cNvSpPr>
              <a:spLocks noChangeArrowheads="1"/>
            </p:cNvSpPr>
            <p:nvPr/>
          </p:nvSpPr>
          <p:spPr bwMode="auto">
            <a:xfrm>
              <a:off x="3246"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6" name="Rectangle 142">
              <a:extLst>
                <a:ext uri="{FF2B5EF4-FFF2-40B4-BE49-F238E27FC236}">
                  <a16:creationId xmlns:a16="http://schemas.microsoft.com/office/drawing/2014/main" id="{A55EF8BE-0CBE-E1DD-0E16-58E848850AEA}"/>
                </a:ext>
              </a:extLst>
            </p:cNvPr>
            <p:cNvSpPr>
              <a:spLocks noChangeArrowheads="1"/>
            </p:cNvSpPr>
            <p:nvPr/>
          </p:nvSpPr>
          <p:spPr bwMode="auto">
            <a:xfrm>
              <a:off x="2928"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7" name="Rectangle 143">
              <a:extLst>
                <a:ext uri="{FF2B5EF4-FFF2-40B4-BE49-F238E27FC236}">
                  <a16:creationId xmlns:a16="http://schemas.microsoft.com/office/drawing/2014/main" id="{E27390B3-F477-1E66-9E63-3FDE1ADFE396}"/>
                </a:ext>
              </a:extLst>
            </p:cNvPr>
            <p:cNvSpPr>
              <a:spLocks noChangeArrowheads="1"/>
            </p:cNvSpPr>
            <p:nvPr/>
          </p:nvSpPr>
          <p:spPr bwMode="auto">
            <a:xfrm>
              <a:off x="5154"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8" name="Rectangle 144">
              <a:extLst>
                <a:ext uri="{FF2B5EF4-FFF2-40B4-BE49-F238E27FC236}">
                  <a16:creationId xmlns:a16="http://schemas.microsoft.com/office/drawing/2014/main" id="{E9435FFB-F7CF-E4F6-7E20-DAC18FFED58E}"/>
                </a:ext>
              </a:extLst>
            </p:cNvPr>
            <p:cNvSpPr>
              <a:spLocks noChangeArrowheads="1"/>
            </p:cNvSpPr>
            <p:nvPr/>
          </p:nvSpPr>
          <p:spPr bwMode="auto">
            <a:xfrm>
              <a:off x="4836"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69" name="Rectangle 145">
              <a:extLst>
                <a:ext uri="{FF2B5EF4-FFF2-40B4-BE49-F238E27FC236}">
                  <a16:creationId xmlns:a16="http://schemas.microsoft.com/office/drawing/2014/main" id="{BD054BD7-4C15-F564-8594-DCCD72B95E62}"/>
                </a:ext>
              </a:extLst>
            </p:cNvPr>
            <p:cNvSpPr>
              <a:spLocks noChangeArrowheads="1"/>
            </p:cNvSpPr>
            <p:nvPr/>
          </p:nvSpPr>
          <p:spPr bwMode="auto">
            <a:xfrm>
              <a:off x="4518"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70" name="Rectangle 146">
              <a:extLst>
                <a:ext uri="{FF2B5EF4-FFF2-40B4-BE49-F238E27FC236}">
                  <a16:creationId xmlns:a16="http://schemas.microsoft.com/office/drawing/2014/main" id="{CF89D688-582A-4737-C863-3446346CE023}"/>
                </a:ext>
              </a:extLst>
            </p:cNvPr>
            <p:cNvSpPr>
              <a:spLocks noChangeArrowheads="1"/>
            </p:cNvSpPr>
            <p:nvPr/>
          </p:nvSpPr>
          <p:spPr bwMode="auto">
            <a:xfrm>
              <a:off x="4200"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71" name="Rectangle 147">
              <a:extLst>
                <a:ext uri="{FF2B5EF4-FFF2-40B4-BE49-F238E27FC236}">
                  <a16:creationId xmlns:a16="http://schemas.microsoft.com/office/drawing/2014/main" id="{7351D4D7-4C35-A3C0-8896-114E37143535}"/>
                </a:ext>
              </a:extLst>
            </p:cNvPr>
            <p:cNvSpPr>
              <a:spLocks noChangeArrowheads="1"/>
            </p:cNvSpPr>
            <p:nvPr/>
          </p:nvSpPr>
          <p:spPr bwMode="auto">
            <a:xfrm>
              <a:off x="3882"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72" name="Rectangle 148">
              <a:extLst>
                <a:ext uri="{FF2B5EF4-FFF2-40B4-BE49-F238E27FC236}">
                  <a16:creationId xmlns:a16="http://schemas.microsoft.com/office/drawing/2014/main" id="{BF89D1B3-CF3F-D385-B476-09CD3F5CEB47}"/>
                </a:ext>
              </a:extLst>
            </p:cNvPr>
            <p:cNvSpPr>
              <a:spLocks noChangeArrowheads="1"/>
            </p:cNvSpPr>
            <p:nvPr/>
          </p:nvSpPr>
          <p:spPr bwMode="auto">
            <a:xfrm>
              <a:off x="3564"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73" name="Rectangle 149">
              <a:extLst>
                <a:ext uri="{FF2B5EF4-FFF2-40B4-BE49-F238E27FC236}">
                  <a16:creationId xmlns:a16="http://schemas.microsoft.com/office/drawing/2014/main" id="{D3A7F675-978F-A1CF-A67A-6CA04E671712}"/>
                </a:ext>
              </a:extLst>
            </p:cNvPr>
            <p:cNvSpPr>
              <a:spLocks noChangeArrowheads="1"/>
            </p:cNvSpPr>
            <p:nvPr/>
          </p:nvSpPr>
          <p:spPr bwMode="auto">
            <a:xfrm>
              <a:off x="3246"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29174" name="Rectangle 150">
              <a:extLst>
                <a:ext uri="{FF2B5EF4-FFF2-40B4-BE49-F238E27FC236}">
                  <a16:creationId xmlns:a16="http://schemas.microsoft.com/office/drawing/2014/main" id="{390EB7D2-4A46-888D-D0BC-62E183955F18}"/>
                </a:ext>
              </a:extLst>
            </p:cNvPr>
            <p:cNvSpPr>
              <a:spLocks noChangeArrowheads="1"/>
            </p:cNvSpPr>
            <p:nvPr/>
          </p:nvSpPr>
          <p:spPr bwMode="auto">
            <a:xfrm>
              <a:off x="2928"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29175" name="Line 151">
              <a:extLst>
                <a:ext uri="{FF2B5EF4-FFF2-40B4-BE49-F238E27FC236}">
                  <a16:creationId xmlns:a16="http://schemas.microsoft.com/office/drawing/2014/main" id="{AFFD9F5B-AABC-771C-4D08-DD67EFA091B3}"/>
                </a:ext>
              </a:extLst>
            </p:cNvPr>
            <p:cNvSpPr>
              <a:spLocks noChangeShapeType="1"/>
            </p:cNvSpPr>
            <p:nvPr/>
          </p:nvSpPr>
          <p:spPr bwMode="auto">
            <a:xfrm>
              <a:off x="2928" y="1008"/>
              <a:ext cx="254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76" name="Line 152">
              <a:extLst>
                <a:ext uri="{FF2B5EF4-FFF2-40B4-BE49-F238E27FC236}">
                  <a16:creationId xmlns:a16="http://schemas.microsoft.com/office/drawing/2014/main" id="{2A0FEB88-5857-ABDD-8F87-75441BC9B812}"/>
                </a:ext>
              </a:extLst>
            </p:cNvPr>
            <p:cNvSpPr>
              <a:spLocks noChangeShapeType="1"/>
            </p:cNvSpPr>
            <p:nvPr/>
          </p:nvSpPr>
          <p:spPr bwMode="auto">
            <a:xfrm>
              <a:off x="2928" y="1364"/>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77" name="Line 153">
              <a:extLst>
                <a:ext uri="{FF2B5EF4-FFF2-40B4-BE49-F238E27FC236}">
                  <a16:creationId xmlns:a16="http://schemas.microsoft.com/office/drawing/2014/main" id="{5806D559-18C1-BD59-CBA8-B42F29B4827F}"/>
                </a:ext>
              </a:extLst>
            </p:cNvPr>
            <p:cNvSpPr>
              <a:spLocks noChangeShapeType="1"/>
            </p:cNvSpPr>
            <p:nvPr/>
          </p:nvSpPr>
          <p:spPr bwMode="auto">
            <a:xfrm>
              <a:off x="2928" y="1721"/>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78" name="Line 154">
              <a:extLst>
                <a:ext uri="{FF2B5EF4-FFF2-40B4-BE49-F238E27FC236}">
                  <a16:creationId xmlns:a16="http://schemas.microsoft.com/office/drawing/2014/main" id="{13F59FB8-3AF9-C3AE-4E28-17A7C8189079}"/>
                </a:ext>
              </a:extLst>
            </p:cNvPr>
            <p:cNvSpPr>
              <a:spLocks noChangeShapeType="1"/>
            </p:cNvSpPr>
            <p:nvPr/>
          </p:nvSpPr>
          <p:spPr bwMode="auto">
            <a:xfrm>
              <a:off x="2928" y="2077"/>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79" name="Line 155">
              <a:extLst>
                <a:ext uri="{FF2B5EF4-FFF2-40B4-BE49-F238E27FC236}">
                  <a16:creationId xmlns:a16="http://schemas.microsoft.com/office/drawing/2014/main" id="{1F309EA9-370C-5A5D-C5A9-14E1271CFC06}"/>
                </a:ext>
              </a:extLst>
            </p:cNvPr>
            <p:cNvSpPr>
              <a:spLocks noChangeShapeType="1"/>
            </p:cNvSpPr>
            <p:nvPr/>
          </p:nvSpPr>
          <p:spPr bwMode="auto">
            <a:xfrm>
              <a:off x="2928" y="2434"/>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0" name="Line 156">
              <a:extLst>
                <a:ext uri="{FF2B5EF4-FFF2-40B4-BE49-F238E27FC236}">
                  <a16:creationId xmlns:a16="http://schemas.microsoft.com/office/drawing/2014/main" id="{97710997-176D-CBC0-7EB9-3D057FF7E16B}"/>
                </a:ext>
              </a:extLst>
            </p:cNvPr>
            <p:cNvSpPr>
              <a:spLocks noChangeShapeType="1"/>
            </p:cNvSpPr>
            <p:nvPr/>
          </p:nvSpPr>
          <p:spPr bwMode="auto">
            <a:xfrm>
              <a:off x="2928" y="2790"/>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1" name="Line 157">
              <a:extLst>
                <a:ext uri="{FF2B5EF4-FFF2-40B4-BE49-F238E27FC236}">
                  <a16:creationId xmlns:a16="http://schemas.microsoft.com/office/drawing/2014/main" id="{F13CC4FC-CB6A-0486-E4AE-F85010C3E156}"/>
                </a:ext>
              </a:extLst>
            </p:cNvPr>
            <p:cNvSpPr>
              <a:spLocks noChangeShapeType="1"/>
            </p:cNvSpPr>
            <p:nvPr/>
          </p:nvSpPr>
          <p:spPr bwMode="auto">
            <a:xfrm>
              <a:off x="2928" y="3146"/>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2" name="Line 158">
              <a:extLst>
                <a:ext uri="{FF2B5EF4-FFF2-40B4-BE49-F238E27FC236}">
                  <a16:creationId xmlns:a16="http://schemas.microsoft.com/office/drawing/2014/main" id="{25C028F9-6D76-4BD1-0018-7FD9D50831C3}"/>
                </a:ext>
              </a:extLst>
            </p:cNvPr>
            <p:cNvSpPr>
              <a:spLocks noChangeShapeType="1"/>
            </p:cNvSpPr>
            <p:nvPr/>
          </p:nvSpPr>
          <p:spPr bwMode="auto">
            <a:xfrm>
              <a:off x="2928" y="3503"/>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3" name="Line 159">
              <a:extLst>
                <a:ext uri="{FF2B5EF4-FFF2-40B4-BE49-F238E27FC236}">
                  <a16:creationId xmlns:a16="http://schemas.microsoft.com/office/drawing/2014/main" id="{45ADFCB0-DACC-FC82-A2C1-8E070E255161}"/>
                </a:ext>
              </a:extLst>
            </p:cNvPr>
            <p:cNvSpPr>
              <a:spLocks noChangeShapeType="1"/>
            </p:cNvSpPr>
            <p:nvPr/>
          </p:nvSpPr>
          <p:spPr bwMode="auto">
            <a:xfrm>
              <a:off x="2928" y="3859"/>
              <a:ext cx="254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4" name="Line 160">
              <a:extLst>
                <a:ext uri="{FF2B5EF4-FFF2-40B4-BE49-F238E27FC236}">
                  <a16:creationId xmlns:a16="http://schemas.microsoft.com/office/drawing/2014/main" id="{69C7CCD2-98F5-FC05-A197-DCCDD695E9EF}"/>
                </a:ext>
              </a:extLst>
            </p:cNvPr>
            <p:cNvSpPr>
              <a:spLocks noChangeShapeType="1"/>
            </p:cNvSpPr>
            <p:nvPr/>
          </p:nvSpPr>
          <p:spPr bwMode="auto">
            <a:xfrm>
              <a:off x="2928" y="1008"/>
              <a:ext cx="0" cy="285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5" name="Line 161">
              <a:extLst>
                <a:ext uri="{FF2B5EF4-FFF2-40B4-BE49-F238E27FC236}">
                  <a16:creationId xmlns:a16="http://schemas.microsoft.com/office/drawing/2014/main" id="{506BED26-E775-2BA9-ED6E-CAED85203A24}"/>
                </a:ext>
              </a:extLst>
            </p:cNvPr>
            <p:cNvSpPr>
              <a:spLocks noChangeShapeType="1"/>
            </p:cNvSpPr>
            <p:nvPr/>
          </p:nvSpPr>
          <p:spPr bwMode="auto">
            <a:xfrm>
              <a:off x="3246"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6" name="Line 162">
              <a:extLst>
                <a:ext uri="{FF2B5EF4-FFF2-40B4-BE49-F238E27FC236}">
                  <a16:creationId xmlns:a16="http://schemas.microsoft.com/office/drawing/2014/main" id="{EAC9258E-BAFE-1AE7-C356-4DE6DDCDF119}"/>
                </a:ext>
              </a:extLst>
            </p:cNvPr>
            <p:cNvSpPr>
              <a:spLocks noChangeShapeType="1"/>
            </p:cNvSpPr>
            <p:nvPr/>
          </p:nvSpPr>
          <p:spPr bwMode="auto">
            <a:xfrm>
              <a:off x="3564"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7" name="Line 163">
              <a:extLst>
                <a:ext uri="{FF2B5EF4-FFF2-40B4-BE49-F238E27FC236}">
                  <a16:creationId xmlns:a16="http://schemas.microsoft.com/office/drawing/2014/main" id="{C4CD148C-E0D8-21A1-BB15-D7C97B1004EC}"/>
                </a:ext>
              </a:extLst>
            </p:cNvPr>
            <p:cNvSpPr>
              <a:spLocks noChangeShapeType="1"/>
            </p:cNvSpPr>
            <p:nvPr/>
          </p:nvSpPr>
          <p:spPr bwMode="auto">
            <a:xfrm>
              <a:off x="3882"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8" name="Line 164">
              <a:extLst>
                <a:ext uri="{FF2B5EF4-FFF2-40B4-BE49-F238E27FC236}">
                  <a16:creationId xmlns:a16="http://schemas.microsoft.com/office/drawing/2014/main" id="{D30E7860-FA03-847A-07C5-99A41C344DA3}"/>
                </a:ext>
              </a:extLst>
            </p:cNvPr>
            <p:cNvSpPr>
              <a:spLocks noChangeShapeType="1"/>
            </p:cNvSpPr>
            <p:nvPr/>
          </p:nvSpPr>
          <p:spPr bwMode="auto">
            <a:xfrm>
              <a:off x="4200"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89" name="Line 165">
              <a:extLst>
                <a:ext uri="{FF2B5EF4-FFF2-40B4-BE49-F238E27FC236}">
                  <a16:creationId xmlns:a16="http://schemas.microsoft.com/office/drawing/2014/main" id="{C35C74AC-5D74-3EF5-577E-28765F1778CB}"/>
                </a:ext>
              </a:extLst>
            </p:cNvPr>
            <p:cNvSpPr>
              <a:spLocks noChangeShapeType="1"/>
            </p:cNvSpPr>
            <p:nvPr/>
          </p:nvSpPr>
          <p:spPr bwMode="auto">
            <a:xfrm>
              <a:off x="4518"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90" name="Line 166">
              <a:extLst>
                <a:ext uri="{FF2B5EF4-FFF2-40B4-BE49-F238E27FC236}">
                  <a16:creationId xmlns:a16="http://schemas.microsoft.com/office/drawing/2014/main" id="{E7307C96-602A-85CD-4FA2-7D11F4F03075}"/>
                </a:ext>
              </a:extLst>
            </p:cNvPr>
            <p:cNvSpPr>
              <a:spLocks noChangeShapeType="1"/>
            </p:cNvSpPr>
            <p:nvPr/>
          </p:nvSpPr>
          <p:spPr bwMode="auto">
            <a:xfrm>
              <a:off x="4836"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91" name="Line 167">
              <a:extLst>
                <a:ext uri="{FF2B5EF4-FFF2-40B4-BE49-F238E27FC236}">
                  <a16:creationId xmlns:a16="http://schemas.microsoft.com/office/drawing/2014/main" id="{89DC6BD9-34F8-4A7D-3515-A7A5D5D06CE9}"/>
                </a:ext>
              </a:extLst>
            </p:cNvPr>
            <p:cNvSpPr>
              <a:spLocks noChangeShapeType="1"/>
            </p:cNvSpPr>
            <p:nvPr/>
          </p:nvSpPr>
          <p:spPr bwMode="auto">
            <a:xfrm>
              <a:off x="5154"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192" name="Line 168">
              <a:extLst>
                <a:ext uri="{FF2B5EF4-FFF2-40B4-BE49-F238E27FC236}">
                  <a16:creationId xmlns:a16="http://schemas.microsoft.com/office/drawing/2014/main" id="{1ECD23E9-70B6-5FE0-D940-60227738A97C}"/>
                </a:ext>
              </a:extLst>
            </p:cNvPr>
            <p:cNvSpPr>
              <a:spLocks noChangeShapeType="1"/>
            </p:cNvSpPr>
            <p:nvPr/>
          </p:nvSpPr>
          <p:spPr bwMode="auto">
            <a:xfrm>
              <a:off x="5472" y="1008"/>
              <a:ext cx="0" cy="285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AFD4B7-35AC-A250-0BB6-58458F6BE7CF}"/>
              </a:ext>
            </a:extLst>
          </p:cNvPr>
          <p:cNvSpPr/>
          <p:nvPr/>
        </p:nvSpPr>
        <p:spPr>
          <a:xfrm>
            <a:off x="838200" y="1808480"/>
            <a:ext cx="10662920" cy="2631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15" name="Rectangle 14"/>
          <p:cNvSpPr/>
          <p:nvPr/>
        </p:nvSpPr>
        <p:spPr>
          <a:xfrm>
            <a:off x="11368394" y="6055329"/>
            <a:ext cx="468398"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03</a:t>
            </a:r>
          </a:p>
        </p:txBody>
      </p:sp>
      <p:sp>
        <p:nvSpPr>
          <p:cNvPr id="2" name="Title 1">
            <a:extLst>
              <a:ext uri="{FF2B5EF4-FFF2-40B4-BE49-F238E27FC236}">
                <a16:creationId xmlns:a16="http://schemas.microsoft.com/office/drawing/2014/main" id="{ED06B6BC-5DC9-7226-0104-6089F5CF2A63}"/>
              </a:ext>
            </a:extLst>
          </p:cNvPr>
          <p:cNvSpPr>
            <a:spLocks noGrp="1"/>
          </p:cNvSpPr>
          <p:nvPr>
            <p:ph type="title"/>
          </p:nvPr>
        </p:nvSpPr>
        <p:spPr/>
        <p:txBody>
          <a:bodyPr/>
          <a:lstStyle/>
          <a:p>
            <a:r>
              <a:rPr lang="en-US" dirty="0"/>
              <a:t>ARTIFICIAL INTELLIGENCE -DEFINITION</a:t>
            </a:r>
          </a:p>
        </p:txBody>
      </p:sp>
      <p:sp>
        <p:nvSpPr>
          <p:cNvPr id="3" name="Content Placeholder 2">
            <a:extLst>
              <a:ext uri="{FF2B5EF4-FFF2-40B4-BE49-F238E27FC236}">
                <a16:creationId xmlns:a16="http://schemas.microsoft.com/office/drawing/2014/main" id="{268D9EFE-FA3C-8E6D-F8CE-4E1E3946B835}"/>
              </a:ext>
            </a:extLst>
          </p:cNvPr>
          <p:cNvSpPr>
            <a:spLocks noGrp="1"/>
          </p:cNvSpPr>
          <p:nvPr>
            <p:ph sz="half" idx="1"/>
          </p:nvPr>
        </p:nvSpPr>
        <p:spPr>
          <a:xfrm>
            <a:off x="838200" y="1825625"/>
            <a:ext cx="10764520" cy="4351338"/>
          </a:xfrm>
        </p:spPr>
        <p:txBody>
          <a:bodyPr>
            <a:normAutofit lnSpcReduction="10000"/>
          </a:bodyPr>
          <a:lstStyle/>
          <a:p>
            <a:pPr marL="0" indent="0" algn="just">
              <a:buNone/>
            </a:pPr>
            <a:endParaRPr lang="en-US" dirty="0"/>
          </a:p>
          <a:p>
            <a:pPr marL="0" indent="0" algn="just">
              <a:buNone/>
            </a:pPr>
            <a:r>
              <a:rPr lang="en-US" dirty="0"/>
              <a:t>Artificial Intelligence(AI) is the branch of computer sciences that emphasizes the development of intelligence machines, thinking and working like humans.</a:t>
            </a:r>
          </a:p>
          <a:p>
            <a:pPr marL="0" indent="0" algn="just">
              <a:buNone/>
            </a:pPr>
            <a:endParaRPr lang="en-US" dirty="0"/>
          </a:p>
          <a:p>
            <a:pPr marL="0" indent="0" algn="just">
              <a:buNone/>
            </a:pPr>
            <a:endParaRPr lang="en-US" dirty="0"/>
          </a:p>
          <a:p>
            <a:pPr marL="0" indent="0" algn="just">
              <a:buNone/>
            </a:pPr>
            <a:endParaRPr lang="en-US" dirty="0"/>
          </a:p>
          <a:p>
            <a:pPr marL="0" indent="0" algn="r">
              <a:buNone/>
            </a:pPr>
            <a:r>
              <a:rPr lang="en-US" dirty="0"/>
              <a:t>-Internet Sources</a:t>
            </a:r>
          </a:p>
          <a:p>
            <a:pPr marL="0" indent="0" algn="r">
              <a:buNone/>
            </a:pPr>
            <a:r>
              <a:rPr lang="en-US" dirty="0">
                <a:hlinkClick r:id="rId3"/>
              </a:rPr>
              <a:t>https://www.iqvis.com/blog/9-powerful-examples-of-artificial-intelligence-in-use-today/</a:t>
            </a:r>
            <a:r>
              <a:rPr lang="en-US" dirty="0"/>
              <a:t> </a:t>
            </a:r>
          </a:p>
        </p:txBody>
      </p:sp>
      <p:sp>
        <p:nvSpPr>
          <p:cNvPr id="4" name="Slide Number Placeholder 3">
            <a:extLst>
              <a:ext uri="{FF2B5EF4-FFF2-40B4-BE49-F238E27FC236}">
                <a16:creationId xmlns:a16="http://schemas.microsoft.com/office/drawing/2014/main" id="{F62651EB-68EC-6C81-334F-9864DE68B097}"/>
              </a:ext>
            </a:extLst>
          </p:cNvPr>
          <p:cNvSpPr>
            <a:spLocks noGrp="1"/>
          </p:cNvSpPr>
          <p:nvPr>
            <p:ph type="sldNum" sz="quarter" idx="12"/>
          </p:nvPr>
        </p:nvSpPr>
        <p:spPr/>
        <p:txBody>
          <a:bodyPr/>
          <a:lstStyle/>
          <a:p>
            <a:fld id="{E01F56EE-BA8C-49DD-9007-330E7C7B6D5D}" type="slidenum">
              <a:rPr lang="en-IN" smtClean="0"/>
              <a:t>11</a:t>
            </a:fld>
            <a:endParaRPr lang="en-IN"/>
          </a:p>
        </p:txBody>
      </p:sp>
    </p:spTree>
    <p:extLst>
      <p:ext uri="{BB962C8B-B14F-4D97-AF65-F5344CB8AC3E}">
        <p14:creationId xmlns:p14="http://schemas.microsoft.com/office/powerpoint/2010/main" val="9428530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1A1C5FC4-A6B5-83D4-D83D-F2BDF0D71ED6}"/>
              </a:ext>
            </a:extLst>
          </p:cNvPr>
          <p:cNvSpPr>
            <a:spLocks noGrp="1"/>
          </p:cNvSpPr>
          <p:nvPr>
            <p:ph type="sldNum" sz="quarter" idx="12"/>
          </p:nvPr>
        </p:nvSpPr>
        <p:spPr/>
        <p:txBody>
          <a:bodyPr/>
          <a:lstStyle/>
          <a:p>
            <a:fld id="{B57BECFD-5443-4B08-9A52-CC5879073528}" type="slidenum">
              <a:rPr lang="en-US" altLang="en-US"/>
              <a:pPr/>
              <a:t>110</a:t>
            </a:fld>
            <a:endParaRPr lang="en-US" altLang="en-US"/>
          </a:p>
        </p:txBody>
      </p:sp>
      <p:sp>
        <p:nvSpPr>
          <p:cNvPr id="130050" name="Rectangle 2">
            <a:extLst>
              <a:ext uri="{FF2B5EF4-FFF2-40B4-BE49-F238E27FC236}">
                <a16:creationId xmlns:a16="http://schemas.microsoft.com/office/drawing/2014/main" id="{8074A638-12F7-1FA1-B7D9-30B133647923}"/>
              </a:ext>
            </a:extLst>
          </p:cNvPr>
          <p:cNvSpPr>
            <a:spLocks noGrp="1" noChangeArrowheads="1"/>
          </p:cNvSpPr>
          <p:nvPr>
            <p:ph type="title"/>
          </p:nvPr>
        </p:nvSpPr>
        <p:spPr/>
        <p:txBody>
          <a:bodyPr/>
          <a:lstStyle/>
          <a:p>
            <a:r>
              <a:rPr lang="en-US" altLang="en-US"/>
              <a:t>Example: Eight Queens</a:t>
            </a:r>
          </a:p>
        </p:txBody>
      </p:sp>
      <p:sp>
        <p:nvSpPr>
          <p:cNvPr id="130051" name="Rectangle 3">
            <a:extLst>
              <a:ext uri="{FF2B5EF4-FFF2-40B4-BE49-F238E27FC236}">
                <a16:creationId xmlns:a16="http://schemas.microsoft.com/office/drawing/2014/main" id="{15D9FEFD-C665-C4E5-49D4-2D591A2131B4}"/>
              </a:ext>
            </a:extLst>
          </p:cNvPr>
          <p:cNvSpPr>
            <a:spLocks noGrp="1" noChangeArrowheads="1"/>
          </p:cNvSpPr>
          <p:nvPr>
            <p:ph type="body" sz="half" idx="1"/>
          </p:nvPr>
        </p:nvSpPr>
        <p:spPr/>
        <p:txBody>
          <a:bodyPr/>
          <a:lstStyle/>
          <a:p>
            <a:pPr>
              <a:lnSpc>
                <a:spcPct val="90000"/>
              </a:lnSpc>
            </a:pPr>
            <a:r>
              <a:rPr lang="en-US" altLang="en-US" sz="2400"/>
              <a:t>States:</a:t>
            </a:r>
          </a:p>
          <a:p>
            <a:pPr lvl="1">
              <a:lnSpc>
                <a:spcPct val="90000"/>
              </a:lnSpc>
            </a:pPr>
            <a:r>
              <a:rPr lang="en-US" altLang="en-US" sz="2000"/>
              <a:t>Arrangements of n queens, one per column in the leftmost n columns, with no queen attacking another are states</a:t>
            </a:r>
          </a:p>
          <a:p>
            <a:pPr>
              <a:lnSpc>
                <a:spcPct val="90000"/>
              </a:lnSpc>
            </a:pPr>
            <a:r>
              <a:rPr lang="en-US" altLang="en-US" sz="2400"/>
              <a:t>Successor function:</a:t>
            </a:r>
          </a:p>
          <a:p>
            <a:pPr lvl="1">
              <a:lnSpc>
                <a:spcPct val="90000"/>
              </a:lnSpc>
            </a:pPr>
            <a:r>
              <a:rPr lang="en-US" altLang="en-US" sz="2000"/>
              <a:t>Add a queen to any square in the leftmost empty column such that it is not attacked by any other queen.</a:t>
            </a:r>
          </a:p>
          <a:p>
            <a:pPr>
              <a:lnSpc>
                <a:spcPct val="90000"/>
              </a:lnSpc>
            </a:pPr>
            <a:r>
              <a:rPr lang="en-US" altLang="en-US" sz="2400"/>
              <a:t>2057 sequences to investigate</a:t>
            </a:r>
          </a:p>
        </p:txBody>
      </p:sp>
      <p:grpSp>
        <p:nvGrpSpPr>
          <p:cNvPr id="130134" name="Group 86">
            <a:extLst>
              <a:ext uri="{FF2B5EF4-FFF2-40B4-BE49-F238E27FC236}">
                <a16:creationId xmlns:a16="http://schemas.microsoft.com/office/drawing/2014/main" id="{0E858580-02A6-0214-0FD0-C295E0F95D9D}"/>
              </a:ext>
            </a:extLst>
          </p:cNvPr>
          <p:cNvGrpSpPr>
            <a:grpSpLocks/>
          </p:cNvGrpSpPr>
          <p:nvPr/>
        </p:nvGrpSpPr>
        <p:grpSpPr bwMode="auto">
          <a:xfrm>
            <a:off x="6172200" y="1600201"/>
            <a:ext cx="4038600" cy="4525963"/>
            <a:chOff x="2928" y="1008"/>
            <a:chExt cx="2544" cy="2851"/>
          </a:xfrm>
        </p:grpSpPr>
        <p:sp>
          <p:nvSpPr>
            <p:cNvPr id="130135" name="Rectangle 87">
              <a:extLst>
                <a:ext uri="{FF2B5EF4-FFF2-40B4-BE49-F238E27FC236}">
                  <a16:creationId xmlns:a16="http://schemas.microsoft.com/office/drawing/2014/main" id="{501C00F0-ACE9-24B7-27CE-A76BB40D021F}"/>
                </a:ext>
              </a:extLst>
            </p:cNvPr>
            <p:cNvSpPr>
              <a:spLocks noChangeArrowheads="1"/>
            </p:cNvSpPr>
            <p:nvPr/>
          </p:nvSpPr>
          <p:spPr bwMode="auto">
            <a:xfrm>
              <a:off x="5154"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36" name="Rectangle 88">
              <a:extLst>
                <a:ext uri="{FF2B5EF4-FFF2-40B4-BE49-F238E27FC236}">
                  <a16:creationId xmlns:a16="http://schemas.microsoft.com/office/drawing/2014/main" id="{1D2D3CB6-827B-1E08-280E-B505B2BC4E49}"/>
                </a:ext>
              </a:extLst>
            </p:cNvPr>
            <p:cNvSpPr>
              <a:spLocks noChangeArrowheads="1"/>
            </p:cNvSpPr>
            <p:nvPr/>
          </p:nvSpPr>
          <p:spPr bwMode="auto">
            <a:xfrm>
              <a:off x="4836"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37" name="Rectangle 89">
              <a:extLst>
                <a:ext uri="{FF2B5EF4-FFF2-40B4-BE49-F238E27FC236}">
                  <a16:creationId xmlns:a16="http://schemas.microsoft.com/office/drawing/2014/main" id="{22EBAA12-2528-6C60-E94C-C9FA8134DA6A}"/>
                </a:ext>
              </a:extLst>
            </p:cNvPr>
            <p:cNvSpPr>
              <a:spLocks noChangeArrowheads="1"/>
            </p:cNvSpPr>
            <p:nvPr/>
          </p:nvSpPr>
          <p:spPr bwMode="auto">
            <a:xfrm>
              <a:off x="4518"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38" name="Rectangle 90">
              <a:extLst>
                <a:ext uri="{FF2B5EF4-FFF2-40B4-BE49-F238E27FC236}">
                  <a16:creationId xmlns:a16="http://schemas.microsoft.com/office/drawing/2014/main" id="{EC99D1D1-F702-C36F-9C1A-76EFE9BDA529}"/>
                </a:ext>
              </a:extLst>
            </p:cNvPr>
            <p:cNvSpPr>
              <a:spLocks noChangeArrowheads="1"/>
            </p:cNvSpPr>
            <p:nvPr/>
          </p:nvSpPr>
          <p:spPr bwMode="auto">
            <a:xfrm>
              <a:off x="4200"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39" name="Rectangle 91">
              <a:extLst>
                <a:ext uri="{FF2B5EF4-FFF2-40B4-BE49-F238E27FC236}">
                  <a16:creationId xmlns:a16="http://schemas.microsoft.com/office/drawing/2014/main" id="{2CFA4D05-480F-372E-D2FD-FF546BA0DEB4}"/>
                </a:ext>
              </a:extLst>
            </p:cNvPr>
            <p:cNvSpPr>
              <a:spLocks noChangeArrowheads="1"/>
            </p:cNvSpPr>
            <p:nvPr/>
          </p:nvSpPr>
          <p:spPr bwMode="auto">
            <a:xfrm>
              <a:off x="3882"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0" name="Rectangle 92">
              <a:extLst>
                <a:ext uri="{FF2B5EF4-FFF2-40B4-BE49-F238E27FC236}">
                  <a16:creationId xmlns:a16="http://schemas.microsoft.com/office/drawing/2014/main" id="{379AFFF3-7341-7498-A05B-822402936EE8}"/>
                </a:ext>
              </a:extLst>
            </p:cNvPr>
            <p:cNvSpPr>
              <a:spLocks noChangeArrowheads="1"/>
            </p:cNvSpPr>
            <p:nvPr/>
          </p:nvSpPr>
          <p:spPr bwMode="auto">
            <a:xfrm>
              <a:off x="3564"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1" name="Rectangle 93">
              <a:extLst>
                <a:ext uri="{FF2B5EF4-FFF2-40B4-BE49-F238E27FC236}">
                  <a16:creationId xmlns:a16="http://schemas.microsoft.com/office/drawing/2014/main" id="{1D722BEB-3F7A-B838-08B1-20A5ABB03349}"/>
                </a:ext>
              </a:extLst>
            </p:cNvPr>
            <p:cNvSpPr>
              <a:spLocks noChangeArrowheads="1"/>
            </p:cNvSpPr>
            <p:nvPr/>
          </p:nvSpPr>
          <p:spPr bwMode="auto">
            <a:xfrm>
              <a:off x="3246" y="3503"/>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2" name="Rectangle 94">
              <a:extLst>
                <a:ext uri="{FF2B5EF4-FFF2-40B4-BE49-F238E27FC236}">
                  <a16:creationId xmlns:a16="http://schemas.microsoft.com/office/drawing/2014/main" id="{F932523E-B684-5776-A7AD-D522E8876ED9}"/>
                </a:ext>
              </a:extLst>
            </p:cNvPr>
            <p:cNvSpPr>
              <a:spLocks noChangeArrowheads="1"/>
            </p:cNvSpPr>
            <p:nvPr/>
          </p:nvSpPr>
          <p:spPr bwMode="auto">
            <a:xfrm>
              <a:off x="2928" y="3503"/>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3" name="Rectangle 95">
              <a:extLst>
                <a:ext uri="{FF2B5EF4-FFF2-40B4-BE49-F238E27FC236}">
                  <a16:creationId xmlns:a16="http://schemas.microsoft.com/office/drawing/2014/main" id="{D30998AC-A53C-6811-C4DD-7C4AF38F5E13}"/>
                </a:ext>
              </a:extLst>
            </p:cNvPr>
            <p:cNvSpPr>
              <a:spLocks noChangeArrowheads="1"/>
            </p:cNvSpPr>
            <p:nvPr/>
          </p:nvSpPr>
          <p:spPr bwMode="auto">
            <a:xfrm>
              <a:off x="5154"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4" name="Rectangle 96">
              <a:extLst>
                <a:ext uri="{FF2B5EF4-FFF2-40B4-BE49-F238E27FC236}">
                  <a16:creationId xmlns:a16="http://schemas.microsoft.com/office/drawing/2014/main" id="{51523045-BD4F-F243-1DFD-282E254D08CD}"/>
                </a:ext>
              </a:extLst>
            </p:cNvPr>
            <p:cNvSpPr>
              <a:spLocks noChangeArrowheads="1"/>
            </p:cNvSpPr>
            <p:nvPr/>
          </p:nvSpPr>
          <p:spPr bwMode="auto">
            <a:xfrm>
              <a:off x="4836"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5" name="Rectangle 97">
              <a:extLst>
                <a:ext uri="{FF2B5EF4-FFF2-40B4-BE49-F238E27FC236}">
                  <a16:creationId xmlns:a16="http://schemas.microsoft.com/office/drawing/2014/main" id="{90BC745F-DBDF-6F25-ADE6-EE9F905C4A9C}"/>
                </a:ext>
              </a:extLst>
            </p:cNvPr>
            <p:cNvSpPr>
              <a:spLocks noChangeArrowheads="1"/>
            </p:cNvSpPr>
            <p:nvPr/>
          </p:nvSpPr>
          <p:spPr bwMode="auto">
            <a:xfrm>
              <a:off x="4518"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6" name="Rectangle 98">
              <a:extLst>
                <a:ext uri="{FF2B5EF4-FFF2-40B4-BE49-F238E27FC236}">
                  <a16:creationId xmlns:a16="http://schemas.microsoft.com/office/drawing/2014/main" id="{C1DD9A9D-8D04-B9AB-0EF6-7E13C7A15935}"/>
                </a:ext>
              </a:extLst>
            </p:cNvPr>
            <p:cNvSpPr>
              <a:spLocks noChangeArrowheads="1"/>
            </p:cNvSpPr>
            <p:nvPr/>
          </p:nvSpPr>
          <p:spPr bwMode="auto">
            <a:xfrm>
              <a:off x="4200"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7" name="Rectangle 99">
              <a:extLst>
                <a:ext uri="{FF2B5EF4-FFF2-40B4-BE49-F238E27FC236}">
                  <a16:creationId xmlns:a16="http://schemas.microsoft.com/office/drawing/2014/main" id="{4F37F657-3DB0-C8FB-4B9F-CC0FB161E084}"/>
                </a:ext>
              </a:extLst>
            </p:cNvPr>
            <p:cNvSpPr>
              <a:spLocks noChangeArrowheads="1"/>
            </p:cNvSpPr>
            <p:nvPr/>
          </p:nvSpPr>
          <p:spPr bwMode="auto">
            <a:xfrm>
              <a:off x="3882"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48" name="Rectangle 100">
              <a:extLst>
                <a:ext uri="{FF2B5EF4-FFF2-40B4-BE49-F238E27FC236}">
                  <a16:creationId xmlns:a16="http://schemas.microsoft.com/office/drawing/2014/main" id="{4C403054-4E20-A67C-BC78-CEE19674AE68}"/>
                </a:ext>
              </a:extLst>
            </p:cNvPr>
            <p:cNvSpPr>
              <a:spLocks noChangeArrowheads="1"/>
            </p:cNvSpPr>
            <p:nvPr/>
          </p:nvSpPr>
          <p:spPr bwMode="auto">
            <a:xfrm>
              <a:off x="3564"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49" name="Rectangle 101">
              <a:extLst>
                <a:ext uri="{FF2B5EF4-FFF2-40B4-BE49-F238E27FC236}">
                  <a16:creationId xmlns:a16="http://schemas.microsoft.com/office/drawing/2014/main" id="{9D046B7B-01F8-10F5-BECB-D4D80DDE7839}"/>
                </a:ext>
              </a:extLst>
            </p:cNvPr>
            <p:cNvSpPr>
              <a:spLocks noChangeArrowheads="1"/>
            </p:cNvSpPr>
            <p:nvPr/>
          </p:nvSpPr>
          <p:spPr bwMode="auto">
            <a:xfrm>
              <a:off x="3246" y="3146"/>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0" name="Rectangle 102">
              <a:extLst>
                <a:ext uri="{FF2B5EF4-FFF2-40B4-BE49-F238E27FC236}">
                  <a16:creationId xmlns:a16="http://schemas.microsoft.com/office/drawing/2014/main" id="{6637E0AB-CED1-36D3-9989-2D08975193A0}"/>
                </a:ext>
              </a:extLst>
            </p:cNvPr>
            <p:cNvSpPr>
              <a:spLocks noChangeArrowheads="1"/>
            </p:cNvSpPr>
            <p:nvPr/>
          </p:nvSpPr>
          <p:spPr bwMode="auto">
            <a:xfrm>
              <a:off x="2928" y="3146"/>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1" name="Rectangle 103">
              <a:extLst>
                <a:ext uri="{FF2B5EF4-FFF2-40B4-BE49-F238E27FC236}">
                  <a16:creationId xmlns:a16="http://schemas.microsoft.com/office/drawing/2014/main" id="{33ED9E04-40D4-6A9F-1066-626C3704C6B5}"/>
                </a:ext>
              </a:extLst>
            </p:cNvPr>
            <p:cNvSpPr>
              <a:spLocks noChangeArrowheads="1"/>
            </p:cNvSpPr>
            <p:nvPr/>
          </p:nvSpPr>
          <p:spPr bwMode="auto">
            <a:xfrm>
              <a:off x="5154"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52" name="Rectangle 104">
              <a:extLst>
                <a:ext uri="{FF2B5EF4-FFF2-40B4-BE49-F238E27FC236}">
                  <a16:creationId xmlns:a16="http://schemas.microsoft.com/office/drawing/2014/main" id="{3ADE38FF-BBC4-6F6B-D773-FF0F377EFFDE}"/>
                </a:ext>
              </a:extLst>
            </p:cNvPr>
            <p:cNvSpPr>
              <a:spLocks noChangeArrowheads="1"/>
            </p:cNvSpPr>
            <p:nvPr/>
          </p:nvSpPr>
          <p:spPr bwMode="auto">
            <a:xfrm>
              <a:off x="4836"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3" name="Rectangle 105">
              <a:extLst>
                <a:ext uri="{FF2B5EF4-FFF2-40B4-BE49-F238E27FC236}">
                  <a16:creationId xmlns:a16="http://schemas.microsoft.com/office/drawing/2014/main" id="{86E6D890-4521-174C-0213-644CE60B118C}"/>
                </a:ext>
              </a:extLst>
            </p:cNvPr>
            <p:cNvSpPr>
              <a:spLocks noChangeArrowheads="1"/>
            </p:cNvSpPr>
            <p:nvPr/>
          </p:nvSpPr>
          <p:spPr bwMode="auto">
            <a:xfrm>
              <a:off x="4518"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4" name="Rectangle 106">
              <a:extLst>
                <a:ext uri="{FF2B5EF4-FFF2-40B4-BE49-F238E27FC236}">
                  <a16:creationId xmlns:a16="http://schemas.microsoft.com/office/drawing/2014/main" id="{E4AC6E50-9CDD-8163-530B-5A683F58C42D}"/>
                </a:ext>
              </a:extLst>
            </p:cNvPr>
            <p:cNvSpPr>
              <a:spLocks noChangeArrowheads="1"/>
            </p:cNvSpPr>
            <p:nvPr/>
          </p:nvSpPr>
          <p:spPr bwMode="auto">
            <a:xfrm>
              <a:off x="4200"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5" name="Rectangle 107">
              <a:extLst>
                <a:ext uri="{FF2B5EF4-FFF2-40B4-BE49-F238E27FC236}">
                  <a16:creationId xmlns:a16="http://schemas.microsoft.com/office/drawing/2014/main" id="{B1FF5A6E-DE07-1844-4992-4BC303DC1D6C}"/>
                </a:ext>
              </a:extLst>
            </p:cNvPr>
            <p:cNvSpPr>
              <a:spLocks noChangeArrowheads="1"/>
            </p:cNvSpPr>
            <p:nvPr/>
          </p:nvSpPr>
          <p:spPr bwMode="auto">
            <a:xfrm>
              <a:off x="3882"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6" name="Rectangle 108">
              <a:extLst>
                <a:ext uri="{FF2B5EF4-FFF2-40B4-BE49-F238E27FC236}">
                  <a16:creationId xmlns:a16="http://schemas.microsoft.com/office/drawing/2014/main" id="{F37F048F-C298-1EA3-9AE3-0B7C8D96F84B}"/>
                </a:ext>
              </a:extLst>
            </p:cNvPr>
            <p:cNvSpPr>
              <a:spLocks noChangeArrowheads="1"/>
            </p:cNvSpPr>
            <p:nvPr/>
          </p:nvSpPr>
          <p:spPr bwMode="auto">
            <a:xfrm>
              <a:off x="3564"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7" name="Rectangle 109">
              <a:extLst>
                <a:ext uri="{FF2B5EF4-FFF2-40B4-BE49-F238E27FC236}">
                  <a16:creationId xmlns:a16="http://schemas.microsoft.com/office/drawing/2014/main" id="{C8B8E68F-C0F1-82D3-B9F7-9D1E51BEE8AD}"/>
                </a:ext>
              </a:extLst>
            </p:cNvPr>
            <p:cNvSpPr>
              <a:spLocks noChangeArrowheads="1"/>
            </p:cNvSpPr>
            <p:nvPr/>
          </p:nvSpPr>
          <p:spPr bwMode="auto">
            <a:xfrm>
              <a:off x="3246" y="2790"/>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8" name="Rectangle 110">
              <a:extLst>
                <a:ext uri="{FF2B5EF4-FFF2-40B4-BE49-F238E27FC236}">
                  <a16:creationId xmlns:a16="http://schemas.microsoft.com/office/drawing/2014/main" id="{1AA96FC6-AF58-B7F7-9230-B9B2531C426A}"/>
                </a:ext>
              </a:extLst>
            </p:cNvPr>
            <p:cNvSpPr>
              <a:spLocks noChangeArrowheads="1"/>
            </p:cNvSpPr>
            <p:nvPr/>
          </p:nvSpPr>
          <p:spPr bwMode="auto">
            <a:xfrm>
              <a:off x="2928" y="2790"/>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59" name="Rectangle 111">
              <a:extLst>
                <a:ext uri="{FF2B5EF4-FFF2-40B4-BE49-F238E27FC236}">
                  <a16:creationId xmlns:a16="http://schemas.microsoft.com/office/drawing/2014/main" id="{0D151771-41A2-7907-6C79-2011807354BC}"/>
                </a:ext>
              </a:extLst>
            </p:cNvPr>
            <p:cNvSpPr>
              <a:spLocks noChangeArrowheads="1"/>
            </p:cNvSpPr>
            <p:nvPr/>
          </p:nvSpPr>
          <p:spPr bwMode="auto">
            <a:xfrm>
              <a:off x="5154"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0" name="Rectangle 112">
              <a:extLst>
                <a:ext uri="{FF2B5EF4-FFF2-40B4-BE49-F238E27FC236}">
                  <a16:creationId xmlns:a16="http://schemas.microsoft.com/office/drawing/2014/main" id="{916E0404-E079-E325-159A-B28892680DE1}"/>
                </a:ext>
              </a:extLst>
            </p:cNvPr>
            <p:cNvSpPr>
              <a:spLocks noChangeArrowheads="1"/>
            </p:cNvSpPr>
            <p:nvPr/>
          </p:nvSpPr>
          <p:spPr bwMode="auto">
            <a:xfrm>
              <a:off x="4836"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1" name="Rectangle 113">
              <a:extLst>
                <a:ext uri="{FF2B5EF4-FFF2-40B4-BE49-F238E27FC236}">
                  <a16:creationId xmlns:a16="http://schemas.microsoft.com/office/drawing/2014/main" id="{F05F93FF-32B2-5DD9-69B7-1C7FC33EBD6B}"/>
                </a:ext>
              </a:extLst>
            </p:cNvPr>
            <p:cNvSpPr>
              <a:spLocks noChangeArrowheads="1"/>
            </p:cNvSpPr>
            <p:nvPr/>
          </p:nvSpPr>
          <p:spPr bwMode="auto">
            <a:xfrm>
              <a:off x="4518"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2" name="Rectangle 114">
              <a:extLst>
                <a:ext uri="{FF2B5EF4-FFF2-40B4-BE49-F238E27FC236}">
                  <a16:creationId xmlns:a16="http://schemas.microsoft.com/office/drawing/2014/main" id="{12F9BB65-B292-5A29-7C98-A80ABDDB1C1B}"/>
                </a:ext>
              </a:extLst>
            </p:cNvPr>
            <p:cNvSpPr>
              <a:spLocks noChangeArrowheads="1"/>
            </p:cNvSpPr>
            <p:nvPr/>
          </p:nvSpPr>
          <p:spPr bwMode="auto">
            <a:xfrm>
              <a:off x="4200"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3" name="Rectangle 115">
              <a:extLst>
                <a:ext uri="{FF2B5EF4-FFF2-40B4-BE49-F238E27FC236}">
                  <a16:creationId xmlns:a16="http://schemas.microsoft.com/office/drawing/2014/main" id="{939A34B8-44D3-1690-8219-E8DD268B7CFE}"/>
                </a:ext>
              </a:extLst>
            </p:cNvPr>
            <p:cNvSpPr>
              <a:spLocks noChangeArrowheads="1"/>
            </p:cNvSpPr>
            <p:nvPr/>
          </p:nvSpPr>
          <p:spPr bwMode="auto">
            <a:xfrm>
              <a:off x="3882"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64" name="Rectangle 116">
              <a:extLst>
                <a:ext uri="{FF2B5EF4-FFF2-40B4-BE49-F238E27FC236}">
                  <a16:creationId xmlns:a16="http://schemas.microsoft.com/office/drawing/2014/main" id="{17A1509D-4819-49FA-A594-E2BE43C79AED}"/>
                </a:ext>
              </a:extLst>
            </p:cNvPr>
            <p:cNvSpPr>
              <a:spLocks noChangeArrowheads="1"/>
            </p:cNvSpPr>
            <p:nvPr/>
          </p:nvSpPr>
          <p:spPr bwMode="auto">
            <a:xfrm>
              <a:off x="3564"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5" name="Rectangle 117">
              <a:extLst>
                <a:ext uri="{FF2B5EF4-FFF2-40B4-BE49-F238E27FC236}">
                  <a16:creationId xmlns:a16="http://schemas.microsoft.com/office/drawing/2014/main" id="{17BE6031-2403-1531-6BE0-F4043CDAD2B1}"/>
                </a:ext>
              </a:extLst>
            </p:cNvPr>
            <p:cNvSpPr>
              <a:spLocks noChangeArrowheads="1"/>
            </p:cNvSpPr>
            <p:nvPr/>
          </p:nvSpPr>
          <p:spPr bwMode="auto">
            <a:xfrm>
              <a:off x="3246" y="2434"/>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6" name="Rectangle 118">
              <a:extLst>
                <a:ext uri="{FF2B5EF4-FFF2-40B4-BE49-F238E27FC236}">
                  <a16:creationId xmlns:a16="http://schemas.microsoft.com/office/drawing/2014/main" id="{6DFB428C-A6C4-5B0A-BCB8-E2126567277F}"/>
                </a:ext>
              </a:extLst>
            </p:cNvPr>
            <p:cNvSpPr>
              <a:spLocks noChangeArrowheads="1"/>
            </p:cNvSpPr>
            <p:nvPr/>
          </p:nvSpPr>
          <p:spPr bwMode="auto">
            <a:xfrm>
              <a:off x="2928" y="2434"/>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7" name="Rectangle 119">
              <a:extLst>
                <a:ext uri="{FF2B5EF4-FFF2-40B4-BE49-F238E27FC236}">
                  <a16:creationId xmlns:a16="http://schemas.microsoft.com/office/drawing/2014/main" id="{EE78368C-74F4-D1D2-D69E-E390CF018027}"/>
                </a:ext>
              </a:extLst>
            </p:cNvPr>
            <p:cNvSpPr>
              <a:spLocks noChangeArrowheads="1"/>
            </p:cNvSpPr>
            <p:nvPr/>
          </p:nvSpPr>
          <p:spPr bwMode="auto">
            <a:xfrm>
              <a:off x="5154"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68" name="Rectangle 120">
              <a:extLst>
                <a:ext uri="{FF2B5EF4-FFF2-40B4-BE49-F238E27FC236}">
                  <a16:creationId xmlns:a16="http://schemas.microsoft.com/office/drawing/2014/main" id="{75166036-DE01-FA0A-DFE1-FE089874FC60}"/>
                </a:ext>
              </a:extLst>
            </p:cNvPr>
            <p:cNvSpPr>
              <a:spLocks noChangeArrowheads="1"/>
            </p:cNvSpPr>
            <p:nvPr/>
          </p:nvSpPr>
          <p:spPr bwMode="auto">
            <a:xfrm>
              <a:off x="4836"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69" name="Rectangle 121">
              <a:extLst>
                <a:ext uri="{FF2B5EF4-FFF2-40B4-BE49-F238E27FC236}">
                  <a16:creationId xmlns:a16="http://schemas.microsoft.com/office/drawing/2014/main" id="{80131822-C3A0-E581-D127-5C38A5997CFB}"/>
                </a:ext>
              </a:extLst>
            </p:cNvPr>
            <p:cNvSpPr>
              <a:spLocks noChangeArrowheads="1"/>
            </p:cNvSpPr>
            <p:nvPr/>
          </p:nvSpPr>
          <p:spPr bwMode="auto">
            <a:xfrm>
              <a:off x="4518"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0" name="Rectangle 122">
              <a:extLst>
                <a:ext uri="{FF2B5EF4-FFF2-40B4-BE49-F238E27FC236}">
                  <a16:creationId xmlns:a16="http://schemas.microsoft.com/office/drawing/2014/main" id="{5980761A-9576-621E-AE2D-C590338994D9}"/>
                </a:ext>
              </a:extLst>
            </p:cNvPr>
            <p:cNvSpPr>
              <a:spLocks noChangeArrowheads="1"/>
            </p:cNvSpPr>
            <p:nvPr/>
          </p:nvSpPr>
          <p:spPr bwMode="auto">
            <a:xfrm>
              <a:off x="4200"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1" name="Rectangle 123">
              <a:extLst>
                <a:ext uri="{FF2B5EF4-FFF2-40B4-BE49-F238E27FC236}">
                  <a16:creationId xmlns:a16="http://schemas.microsoft.com/office/drawing/2014/main" id="{32FD8E41-27BB-05A6-CD6C-B8D2434C2BCE}"/>
                </a:ext>
              </a:extLst>
            </p:cNvPr>
            <p:cNvSpPr>
              <a:spLocks noChangeArrowheads="1"/>
            </p:cNvSpPr>
            <p:nvPr/>
          </p:nvSpPr>
          <p:spPr bwMode="auto">
            <a:xfrm>
              <a:off x="3882"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2" name="Rectangle 124">
              <a:extLst>
                <a:ext uri="{FF2B5EF4-FFF2-40B4-BE49-F238E27FC236}">
                  <a16:creationId xmlns:a16="http://schemas.microsoft.com/office/drawing/2014/main" id="{69BA4747-4D47-373D-A7A3-00F3D7227ADF}"/>
                </a:ext>
              </a:extLst>
            </p:cNvPr>
            <p:cNvSpPr>
              <a:spLocks noChangeArrowheads="1"/>
            </p:cNvSpPr>
            <p:nvPr/>
          </p:nvSpPr>
          <p:spPr bwMode="auto">
            <a:xfrm>
              <a:off x="3564"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3" name="Rectangle 125">
              <a:extLst>
                <a:ext uri="{FF2B5EF4-FFF2-40B4-BE49-F238E27FC236}">
                  <a16:creationId xmlns:a16="http://schemas.microsoft.com/office/drawing/2014/main" id="{731512FA-925E-9BD1-651F-0916EA7B23FE}"/>
                </a:ext>
              </a:extLst>
            </p:cNvPr>
            <p:cNvSpPr>
              <a:spLocks noChangeArrowheads="1"/>
            </p:cNvSpPr>
            <p:nvPr/>
          </p:nvSpPr>
          <p:spPr bwMode="auto">
            <a:xfrm>
              <a:off x="3246" y="2077"/>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4" name="Rectangle 126">
              <a:extLst>
                <a:ext uri="{FF2B5EF4-FFF2-40B4-BE49-F238E27FC236}">
                  <a16:creationId xmlns:a16="http://schemas.microsoft.com/office/drawing/2014/main" id="{DAF681B8-2747-2431-B458-74F6BD5DC5D8}"/>
                </a:ext>
              </a:extLst>
            </p:cNvPr>
            <p:cNvSpPr>
              <a:spLocks noChangeArrowheads="1"/>
            </p:cNvSpPr>
            <p:nvPr/>
          </p:nvSpPr>
          <p:spPr bwMode="auto">
            <a:xfrm>
              <a:off x="2928" y="2077"/>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5" name="Rectangle 127">
              <a:extLst>
                <a:ext uri="{FF2B5EF4-FFF2-40B4-BE49-F238E27FC236}">
                  <a16:creationId xmlns:a16="http://schemas.microsoft.com/office/drawing/2014/main" id="{F067AF6B-34BA-61EA-C2A9-32B1D65F32CE}"/>
                </a:ext>
              </a:extLst>
            </p:cNvPr>
            <p:cNvSpPr>
              <a:spLocks noChangeArrowheads="1"/>
            </p:cNvSpPr>
            <p:nvPr/>
          </p:nvSpPr>
          <p:spPr bwMode="auto">
            <a:xfrm>
              <a:off x="5154"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6" name="Rectangle 128">
              <a:extLst>
                <a:ext uri="{FF2B5EF4-FFF2-40B4-BE49-F238E27FC236}">
                  <a16:creationId xmlns:a16="http://schemas.microsoft.com/office/drawing/2014/main" id="{4987C94A-EF58-09DF-48B9-08C21954654D}"/>
                </a:ext>
              </a:extLst>
            </p:cNvPr>
            <p:cNvSpPr>
              <a:spLocks noChangeArrowheads="1"/>
            </p:cNvSpPr>
            <p:nvPr/>
          </p:nvSpPr>
          <p:spPr bwMode="auto">
            <a:xfrm>
              <a:off x="4836"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7" name="Rectangle 129">
              <a:extLst>
                <a:ext uri="{FF2B5EF4-FFF2-40B4-BE49-F238E27FC236}">
                  <a16:creationId xmlns:a16="http://schemas.microsoft.com/office/drawing/2014/main" id="{1121F6DD-8B79-58D4-B420-B39C28481F44}"/>
                </a:ext>
              </a:extLst>
            </p:cNvPr>
            <p:cNvSpPr>
              <a:spLocks noChangeArrowheads="1"/>
            </p:cNvSpPr>
            <p:nvPr/>
          </p:nvSpPr>
          <p:spPr bwMode="auto">
            <a:xfrm>
              <a:off x="4518"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8" name="Rectangle 130">
              <a:extLst>
                <a:ext uri="{FF2B5EF4-FFF2-40B4-BE49-F238E27FC236}">
                  <a16:creationId xmlns:a16="http://schemas.microsoft.com/office/drawing/2014/main" id="{B5EF3845-F5ED-45B5-7EE3-02894435C56B}"/>
                </a:ext>
              </a:extLst>
            </p:cNvPr>
            <p:cNvSpPr>
              <a:spLocks noChangeArrowheads="1"/>
            </p:cNvSpPr>
            <p:nvPr/>
          </p:nvSpPr>
          <p:spPr bwMode="auto">
            <a:xfrm>
              <a:off x="4200"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79" name="Rectangle 131">
              <a:extLst>
                <a:ext uri="{FF2B5EF4-FFF2-40B4-BE49-F238E27FC236}">
                  <a16:creationId xmlns:a16="http://schemas.microsoft.com/office/drawing/2014/main" id="{F568CF7F-D9EE-A5F2-B635-9B089EB73CD6}"/>
                </a:ext>
              </a:extLst>
            </p:cNvPr>
            <p:cNvSpPr>
              <a:spLocks noChangeArrowheads="1"/>
            </p:cNvSpPr>
            <p:nvPr/>
          </p:nvSpPr>
          <p:spPr bwMode="auto">
            <a:xfrm>
              <a:off x="3882"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0" name="Rectangle 132">
              <a:extLst>
                <a:ext uri="{FF2B5EF4-FFF2-40B4-BE49-F238E27FC236}">
                  <a16:creationId xmlns:a16="http://schemas.microsoft.com/office/drawing/2014/main" id="{1059A3DC-4B53-951C-8DEB-26F1EE1AFAA4}"/>
                </a:ext>
              </a:extLst>
            </p:cNvPr>
            <p:cNvSpPr>
              <a:spLocks noChangeArrowheads="1"/>
            </p:cNvSpPr>
            <p:nvPr/>
          </p:nvSpPr>
          <p:spPr bwMode="auto">
            <a:xfrm>
              <a:off x="3564"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1" name="Rectangle 133">
              <a:extLst>
                <a:ext uri="{FF2B5EF4-FFF2-40B4-BE49-F238E27FC236}">
                  <a16:creationId xmlns:a16="http://schemas.microsoft.com/office/drawing/2014/main" id="{AD7F3E0E-1ED5-23CF-BB9A-3A095E08D16A}"/>
                </a:ext>
              </a:extLst>
            </p:cNvPr>
            <p:cNvSpPr>
              <a:spLocks noChangeArrowheads="1"/>
            </p:cNvSpPr>
            <p:nvPr/>
          </p:nvSpPr>
          <p:spPr bwMode="auto">
            <a:xfrm>
              <a:off x="3246" y="1721"/>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2" name="Rectangle 134">
              <a:extLst>
                <a:ext uri="{FF2B5EF4-FFF2-40B4-BE49-F238E27FC236}">
                  <a16:creationId xmlns:a16="http://schemas.microsoft.com/office/drawing/2014/main" id="{AAA7A24F-35B8-3E5F-84F0-439295E44911}"/>
                </a:ext>
              </a:extLst>
            </p:cNvPr>
            <p:cNvSpPr>
              <a:spLocks noChangeArrowheads="1"/>
            </p:cNvSpPr>
            <p:nvPr/>
          </p:nvSpPr>
          <p:spPr bwMode="auto">
            <a:xfrm>
              <a:off x="2928" y="1721"/>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83" name="Rectangle 135">
              <a:extLst>
                <a:ext uri="{FF2B5EF4-FFF2-40B4-BE49-F238E27FC236}">
                  <a16:creationId xmlns:a16="http://schemas.microsoft.com/office/drawing/2014/main" id="{818AC094-B840-A9DA-EA7E-4F3EAA9C0631}"/>
                </a:ext>
              </a:extLst>
            </p:cNvPr>
            <p:cNvSpPr>
              <a:spLocks noChangeArrowheads="1"/>
            </p:cNvSpPr>
            <p:nvPr/>
          </p:nvSpPr>
          <p:spPr bwMode="auto">
            <a:xfrm>
              <a:off x="5154"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4" name="Rectangle 136">
              <a:extLst>
                <a:ext uri="{FF2B5EF4-FFF2-40B4-BE49-F238E27FC236}">
                  <a16:creationId xmlns:a16="http://schemas.microsoft.com/office/drawing/2014/main" id="{D0BDB8F7-7E90-46E7-877B-D01897C5EBE1}"/>
                </a:ext>
              </a:extLst>
            </p:cNvPr>
            <p:cNvSpPr>
              <a:spLocks noChangeArrowheads="1"/>
            </p:cNvSpPr>
            <p:nvPr/>
          </p:nvSpPr>
          <p:spPr bwMode="auto">
            <a:xfrm>
              <a:off x="4836"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5" name="Rectangle 137">
              <a:extLst>
                <a:ext uri="{FF2B5EF4-FFF2-40B4-BE49-F238E27FC236}">
                  <a16:creationId xmlns:a16="http://schemas.microsoft.com/office/drawing/2014/main" id="{4E2AED78-2E8B-839F-98A8-2BC5C2ECA026}"/>
                </a:ext>
              </a:extLst>
            </p:cNvPr>
            <p:cNvSpPr>
              <a:spLocks noChangeArrowheads="1"/>
            </p:cNvSpPr>
            <p:nvPr/>
          </p:nvSpPr>
          <p:spPr bwMode="auto">
            <a:xfrm>
              <a:off x="4518"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86" name="Rectangle 138">
              <a:extLst>
                <a:ext uri="{FF2B5EF4-FFF2-40B4-BE49-F238E27FC236}">
                  <a16:creationId xmlns:a16="http://schemas.microsoft.com/office/drawing/2014/main" id="{5DC78F0B-A252-42EF-4666-678BAAB58F6A}"/>
                </a:ext>
              </a:extLst>
            </p:cNvPr>
            <p:cNvSpPr>
              <a:spLocks noChangeArrowheads="1"/>
            </p:cNvSpPr>
            <p:nvPr/>
          </p:nvSpPr>
          <p:spPr bwMode="auto">
            <a:xfrm>
              <a:off x="4200"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7" name="Rectangle 139">
              <a:extLst>
                <a:ext uri="{FF2B5EF4-FFF2-40B4-BE49-F238E27FC236}">
                  <a16:creationId xmlns:a16="http://schemas.microsoft.com/office/drawing/2014/main" id="{C2D5A787-9A5E-D76B-4E3C-8E79D50D7236}"/>
                </a:ext>
              </a:extLst>
            </p:cNvPr>
            <p:cNvSpPr>
              <a:spLocks noChangeArrowheads="1"/>
            </p:cNvSpPr>
            <p:nvPr/>
          </p:nvSpPr>
          <p:spPr bwMode="auto">
            <a:xfrm>
              <a:off x="3882"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8" name="Rectangle 140">
              <a:extLst>
                <a:ext uri="{FF2B5EF4-FFF2-40B4-BE49-F238E27FC236}">
                  <a16:creationId xmlns:a16="http://schemas.microsoft.com/office/drawing/2014/main" id="{D7075C63-FD16-E006-9F44-D7132AD41278}"/>
                </a:ext>
              </a:extLst>
            </p:cNvPr>
            <p:cNvSpPr>
              <a:spLocks noChangeArrowheads="1"/>
            </p:cNvSpPr>
            <p:nvPr/>
          </p:nvSpPr>
          <p:spPr bwMode="auto">
            <a:xfrm>
              <a:off x="3564"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89" name="Rectangle 141">
              <a:extLst>
                <a:ext uri="{FF2B5EF4-FFF2-40B4-BE49-F238E27FC236}">
                  <a16:creationId xmlns:a16="http://schemas.microsoft.com/office/drawing/2014/main" id="{00C43666-93C9-1810-127A-C2349AFA8502}"/>
                </a:ext>
              </a:extLst>
            </p:cNvPr>
            <p:cNvSpPr>
              <a:spLocks noChangeArrowheads="1"/>
            </p:cNvSpPr>
            <p:nvPr/>
          </p:nvSpPr>
          <p:spPr bwMode="auto">
            <a:xfrm>
              <a:off x="3246" y="1364"/>
              <a:ext cx="31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0" name="Rectangle 142">
              <a:extLst>
                <a:ext uri="{FF2B5EF4-FFF2-40B4-BE49-F238E27FC236}">
                  <a16:creationId xmlns:a16="http://schemas.microsoft.com/office/drawing/2014/main" id="{877AA033-715C-D5B0-9D19-B0E3137BFF18}"/>
                </a:ext>
              </a:extLst>
            </p:cNvPr>
            <p:cNvSpPr>
              <a:spLocks noChangeArrowheads="1"/>
            </p:cNvSpPr>
            <p:nvPr/>
          </p:nvSpPr>
          <p:spPr bwMode="auto">
            <a:xfrm>
              <a:off x="2928" y="1364"/>
              <a:ext cx="318" cy="35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1" name="Rectangle 143">
              <a:extLst>
                <a:ext uri="{FF2B5EF4-FFF2-40B4-BE49-F238E27FC236}">
                  <a16:creationId xmlns:a16="http://schemas.microsoft.com/office/drawing/2014/main" id="{43098353-3A25-FD9C-FACB-BEEB4AE64980}"/>
                </a:ext>
              </a:extLst>
            </p:cNvPr>
            <p:cNvSpPr>
              <a:spLocks noChangeArrowheads="1"/>
            </p:cNvSpPr>
            <p:nvPr/>
          </p:nvSpPr>
          <p:spPr bwMode="auto">
            <a:xfrm>
              <a:off x="5154"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2" name="Rectangle 144">
              <a:extLst>
                <a:ext uri="{FF2B5EF4-FFF2-40B4-BE49-F238E27FC236}">
                  <a16:creationId xmlns:a16="http://schemas.microsoft.com/office/drawing/2014/main" id="{B9066D5E-BAE9-933B-C979-E15F36BEE6A6}"/>
                </a:ext>
              </a:extLst>
            </p:cNvPr>
            <p:cNvSpPr>
              <a:spLocks noChangeArrowheads="1"/>
            </p:cNvSpPr>
            <p:nvPr/>
          </p:nvSpPr>
          <p:spPr bwMode="auto">
            <a:xfrm>
              <a:off x="4836"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3" name="Rectangle 145">
              <a:extLst>
                <a:ext uri="{FF2B5EF4-FFF2-40B4-BE49-F238E27FC236}">
                  <a16:creationId xmlns:a16="http://schemas.microsoft.com/office/drawing/2014/main" id="{D8D03576-836A-FFF3-9918-8A6B3B39F063}"/>
                </a:ext>
              </a:extLst>
            </p:cNvPr>
            <p:cNvSpPr>
              <a:spLocks noChangeArrowheads="1"/>
            </p:cNvSpPr>
            <p:nvPr/>
          </p:nvSpPr>
          <p:spPr bwMode="auto">
            <a:xfrm>
              <a:off x="4518"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4" name="Rectangle 146">
              <a:extLst>
                <a:ext uri="{FF2B5EF4-FFF2-40B4-BE49-F238E27FC236}">
                  <a16:creationId xmlns:a16="http://schemas.microsoft.com/office/drawing/2014/main" id="{13EC6317-0590-9DA0-37B3-58EF271FB972}"/>
                </a:ext>
              </a:extLst>
            </p:cNvPr>
            <p:cNvSpPr>
              <a:spLocks noChangeArrowheads="1"/>
            </p:cNvSpPr>
            <p:nvPr/>
          </p:nvSpPr>
          <p:spPr bwMode="auto">
            <a:xfrm>
              <a:off x="4200"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5" name="Rectangle 147">
              <a:extLst>
                <a:ext uri="{FF2B5EF4-FFF2-40B4-BE49-F238E27FC236}">
                  <a16:creationId xmlns:a16="http://schemas.microsoft.com/office/drawing/2014/main" id="{5BAA655D-FDDC-40E4-77FD-38303E1653E1}"/>
                </a:ext>
              </a:extLst>
            </p:cNvPr>
            <p:cNvSpPr>
              <a:spLocks noChangeArrowheads="1"/>
            </p:cNvSpPr>
            <p:nvPr/>
          </p:nvSpPr>
          <p:spPr bwMode="auto">
            <a:xfrm>
              <a:off x="3882"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6" name="Rectangle 148">
              <a:extLst>
                <a:ext uri="{FF2B5EF4-FFF2-40B4-BE49-F238E27FC236}">
                  <a16:creationId xmlns:a16="http://schemas.microsoft.com/office/drawing/2014/main" id="{98CC111E-4866-07E5-0245-8EC3F846D6BB}"/>
                </a:ext>
              </a:extLst>
            </p:cNvPr>
            <p:cNvSpPr>
              <a:spLocks noChangeArrowheads="1"/>
            </p:cNvSpPr>
            <p:nvPr/>
          </p:nvSpPr>
          <p:spPr bwMode="auto">
            <a:xfrm>
              <a:off x="3564"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7" name="Rectangle 149">
              <a:extLst>
                <a:ext uri="{FF2B5EF4-FFF2-40B4-BE49-F238E27FC236}">
                  <a16:creationId xmlns:a16="http://schemas.microsoft.com/office/drawing/2014/main" id="{F35E45AE-F57E-7248-6BBE-500CE98ECEE1}"/>
                </a:ext>
              </a:extLst>
            </p:cNvPr>
            <p:cNvSpPr>
              <a:spLocks noChangeArrowheads="1"/>
            </p:cNvSpPr>
            <p:nvPr/>
          </p:nvSpPr>
          <p:spPr bwMode="auto">
            <a:xfrm>
              <a:off x="3246" y="1008"/>
              <a:ext cx="318" cy="35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r>
                <a:rPr lang="en-US" altLang="en-US"/>
                <a:t>Q</a:t>
              </a:r>
            </a:p>
          </p:txBody>
        </p:sp>
        <p:sp>
          <p:nvSpPr>
            <p:cNvPr id="130198" name="Rectangle 150">
              <a:extLst>
                <a:ext uri="{FF2B5EF4-FFF2-40B4-BE49-F238E27FC236}">
                  <a16:creationId xmlns:a16="http://schemas.microsoft.com/office/drawing/2014/main" id="{8F5517BD-3DF4-14D2-8315-B96C5A16122E}"/>
                </a:ext>
              </a:extLst>
            </p:cNvPr>
            <p:cNvSpPr>
              <a:spLocks noChangeArrowheads="1"/>
            </p:cNvSpPr>
            <p:nvPr/>
          </p:nvSpPr>
          <p:spPr bwMode="auto">
            <a:xfrm>
              <a:off x="2928" y="1008"/>
              <a:ext cx="31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ahoma" panose="020B0604030504040204" pitchFamily="34" charset="0"/>
                </a:defRPr>
              </a:lvl1pPr>
              <a:lvl2pPr>
                <a:spcBef>
                  <a:spcPct val="20000"/>
                </a:spcBef>
                <a:buChar char="–"/>
                <a:defRPr sz="2400">
                  <a:solidFill>
                    <a:schemeClr val="tx1"/>
                  </a:solidFill>
                  <a:latin typeface="Tahoma" panose="020B0604030504040204" pitchFamily="34" charset="0"/>
                </a:defRPr>
              </a:lvl2pPr>
              <a:lvl3pPr>
                <a:spcBef>
                  <a:spcPct val="20000"/>
                </a:spcBef>
                <a:buChar char="•"/>
                <a:defRPr sz="2000">
                  <a:solidFill>
                    <a:schemeClr val="tx1"/>
                  </a:solidFill>
                  <a:latin typeface="Tahoma" panose="020B0604030504040204" pitchFamily="34" charset="0"/>
                </a:defRPr>
              </a:lvl3pPr>
              <a:lvl4pPr>
                <a:spcBef>
                  <a:spcPct val="20000"/>
                </a:spcBef>
                <a:buChar char="–"/>
                <a:defRPr>
                  <a:solidFill>
                    <a:schemeClr val="tx1"/>
                  </a:solidFill>
                  <a:latin typeface="Tahoma" panose="020B0604030504040204" pitchFamily="34" charset="0"/>
                </a:defRPr>
              </a:lvl4pPr>
              <a:lvl5pPr>
                <a:spcBef>
                  <a:spcPct val="20000"/>
                </a:spcBef>
                <a:buChar char="»"/>
                <a:defRPr>
                  <a:solidFill>
                    <a:schemeClr val="tx1"/>
                  </a:solidFill>
                  <a:latin typeface="Tahoma" panose="020B0604030504040204" pitchFamily="34" charset="0"/>
                </a:defRPr>
              </a:lvl5pPr>
              <a:lvl6pPr fontAlgn="base">
                <a:spcBef>
                  <a:spcPct val="20000"/>
                </a:spcBef>
                <a:spcAft>
                  <a:spcPct val="0"/>
                </a:spcAft>
                <a:buChar char="»"/>
                <a:defRPr>
                  <a:solidFill>
                    <a:schemeClr val="tx1"/>
                  </a:solidFill>
                  <a:latin typeface="Tahoma" panose="020B0604030504040204" pitchFamily="34" charset="0"/>
                </a:defRPr>
              </a:lvl6pPr>
              <a:lvl7pPr fontAlgn="base">
                <a:spcBef>
                  <a:spcPct val="20000"/>
                </a:spcBef>
                <a:spcAft>
                  <a:spcPct val="0"/>
                </a:spcAft>
                <a:buChar char="»"/>
                <a:defRPr>
                  <a:solidFill>
                    <a:schemeClr val="tx1"/>
                  </a:solidFill>
                  <a:latin typeface="Tahoma" panose="020B0604030504040204" pitchFamily="34" charset="0"/>
                </a:defRPr>
              </a:lvl7pPr>
              <a:lvl8pPr fontAlgn="base">
                <a:spcBef>
                  <a:spcPct val="20000"/>
                </a:spcBef>
                <a:spcAft>
                  <a:spcPct val="0"/>
                </a:spcAft>
                <a:buChar char="»"/>
                <a:defRPr>
                  <a:solidFill>
                    <a:schemeClr val="tx1"/>
                  </a:solidFill>
                  <a:latin typeface="Tahoma" panose="020B0604030504040204" pitchFamily="34" charset="0"/>
                </a:defRPr>
              </a:lvl8pPr>
              <a:lvl9pPr fontAlgn="base">
                <a:spcBef>
                  <a:spcPct val="20000"/>
                </a:spcBef>
                <a:spcAft>
                  <a:spcPct val="0"/>
                </a:spcAft>
                <a:buChar char="»"/>
                <a:defRPr>
                  <a:solidFill>
                    <a:schemeClr val="tx1"/>
                  </a:solidFill>
                  <a:latin typeface="Tahoma" panose="020B0604030504040204" pitchFamily="34" charset="0"/>
                </a:defRPr>
              </a:lvl9pPr>
            </a:lstStyle>
            <a:p>
              <a:pPr>
                <a:buFontTx/>
                <a:buNone/>
              </a:pPr>
              <a:endParaRPr lang="en-US" altLang="en-US"/>
            </a:p>
          </p:txBody>
        </p:sp>
        <p:sp>
          <p:nvSpPr>
            <p:cNvPr id="130199" name="Line 151">
              <a:extLst>
                <a:ext uri="{FF2B5EF4-FFF2-40B4-BE49-F238E27FC236}">
                  <a16:creationId xmlns:a16="http://schemas.microsoft.com/office/drawing/2014/main" id="{7D4338C9-B2C9-3584-B1A2-A10C9D502CF7}"/>
                </a:ext>
              </a:extLst>
            </p:cNvPr>
            <p:cNvSpPr>
              <a:spLocks noChangeShapeType="1"/>
            </p:cNvSpPr>
            <p:nvPr/>
          </p:nvSpPr>
          <p:spPr bwMode="auto">
            <a:xfrm>
              <a:off x="2928" y="1008"/>
              <a:ext cx="254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0" name="Line 152">
              <a:extLst>
                <a:ext uri="{FF2B5EF4-FFF2-40B4-BE49-F238E27FC236}">
                  <a16:creationId xmlns:a16="http://schemas.microsoft.com/office/drawing/2014/main" id="{B32F14D5-1362-2383-8F31-16F94891E60D}"/>
                </a:ext>
              </a:extLst>
            </p:cNvPr>
            <p:cNvSpPr>
              <a:spLocks noChangeShapeType="1"/>
            </p:cNvSpPr>
            <p:nvPr/>
          </p:nvSpPr>
          <p:spPr bwMode="auto">
            <a:xfrm>
              <a:off x="2928" y="1364"/>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1" name="Line 153">
              <a:extLst>
                <a:ext uri="{FF2B5EF4-FFF2-40B4-BE49-F238E27FC236}">
                  <a16:creationId xmlns:a16="http://schemas.microsoft.com/office/drawing/2014/main" id="{6825EC65-976B-E69C-85B8-793F2A1191B0}"/>
                </a:ext>
              </a:extLst>
            </p:cNvPr>
            <p:cNvSpPr>
              <a:spLocks noChangeShapeType="1"/>
            </p:cNvSpPr>
            <p:nvPr/>
          </p:nvSpPr>
          <p:spPr bwMode="auto">
            <a:xfrm>
              <a:off x="2928" y="1721"/>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2" name="Line 154">
              <a:extLst>
                <a:ext uri="{FF2B5EF4-FFF2-40B4-BE49-F238E27FC236}">
                  <a16:creationId xmlns:a16="http://schemas.microsoft.com/office/drawing/2014/main" id="{4AB6D37A-25F3-5E5C-5A91-30F7B20A8005}"/>
                </a:ext>
              </a:extLst>
            </p:cNvPr>
            <p:cNvSpPr>
              <a:spLocks noChangeShapeType="1"/>
            </p:cNvSpPr>
            <p:nvPr/>
          </p:nvSpPr>
          <p:spPr bwMode="auto">
            <a:xfrm>
              <a:off x="2928" y="2077"/>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3" name="Line 155">
              <a:extLst>
                <a:ext uri="{FF2B5EF4-FFF2-40B4-BE49-F238E27FC236}">
                  <a16:creationId xmlns:a16="http://schemas.microsoft.com/office/drawing/2014/main" id="{900DCC16-F203-42A8-DFAF-45303FB72984}"/>
                </a:ext>
              </a:extLst>
            </p:cNvPr>
            <p:cNvSpPr>
              <a:spLocks noChangeShapeType="1"/>
            </p:cNvSpPr>
            <p:nvPr/>
          </p:nvSpPr>
          <p:spPr bwMode="auto">
            <a:xfrm>
              <a:off x="2928" y="2434"/>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4" name="Line 156">
              <a:extLst>
                <a:ext uri="{FF2B5EF4-FFF2-40B4-BE49-F238E27FC236}">
                  <a16:creationId xmlns:a16="http://schemas.microsoft.com/office/drawing/2014/main" id="{07364282-0DD8-1351-27F7-55693133D129}"/>
                </a:ext>
              </a:extLst>
            </p:cNvPr>
            <p:cNvSpPr>
              <a:spLocks noChangeShapeType="1"/>
            </p:cNvSpPr>
            <p:nvPr/>
          </p:nvSpPr>
          <p:spPr bwMode="auto">
            <a:xfrm>
              <a:off x="2928" y="2790"/>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5" name="Line 157">
              <a:extLst>
                <a:ext uri="{FF2B5EF4-FFF2-40B4-BE49-F238E27FC236}">
                  <a16:creationId xmlns:a16="http://schemas.microsoft.com/office/drawing/2014/main" id="{744EA915-A64B-E51A-1BDA-E99CB195B6A5}"/>
                </a:ext>
              </a:extLst>
            </p:cNvPr>
            <p:cNvSpPr>
              <a:spLocks noChangeShapeType="1"/>
            </p:cNvSpPr>
            <p:nvPr/>
          </p:nvSpPr>
          <p:spPr bwMode="auto">
            <a:xfrm>
              <a:off x="2928" y="3146"/>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6" name="Line 158">
              <a:extLst>
                <a:ext uri="{FF2B5EF4-FFF2-40B4-BE49-F238E27FC236}">
                  <a16:creationId xmlns:a16="http://schemas.microsoft.com/office/drawing/2014/main" id="{64D51143-B125-1BB6-0E91-A7D6285D6788}"/>
                </a:ext>
              </a:extLst>
            </p:cNvPr>
            <p:cNvSpPr>
              <a:spLocks noChangeShapeType="1"/>
            </p:cNvSpPr>
            <p:nvPr/>
          </p:nvSpPr>
          <p:spPr bwMode="auto">
            <a:xfrm>
              <a:off x="2928" y="3503"/>
              <a:ext cx="2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7" name="Line 159">
              <a:extLst>
                <a:ext uri="{FF2B5EF4-FFF2-40B4-BE49-F238E27FC236}">
                  <a16:creationId xmlns:a16="http://schemas.microsoft.com/office/drawing/2014/main" id="{04A6D917-231F-B167-7D44-67683E0F498A}"/>
                </a:ext>
              </a:extLst>
            </p:cNvPr>
            <p:cNvSpPr>
              <a:spLocks noChangeShapeType="1"/>
            </p:cNvSpPr>
            <p:nvPr/>
          </p:nvSpPr>
          <p:spPr bwMode="auto">
            <a:xfrm>
              <a:off x="2928" y="3859"/>
              <a:ext cx="254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8" name="Line 160">
              <a:extLst>
                <a:ext uri="{FF2B5EF4-FFF2-40B4-BE49-F238E27FC236}">
                  <a16:creationId xmlns:a16="http://schemas.microsoft.com/office/drawing/2014/main" id="{5CF0BDB4-E2C5-F937-1FA7-6781195D3E0F}"/>
                </a:ext>
              </a:extLst>
            </p:cNvPr>
            <p:cNvSpPr>
              <a:spLocks noChangeShapeType="1"/>
            </p:cNvSpPr>
            <p:nvPr/>
          </p:nvSpPr>
          <p:spPr bwMode="auto">
            <a:xfrm>
              <a:off x="2928" y="1008"/>
              <a:ext cx="0" cy="285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09" name="Line 161">
              <a:extLst>
                <a:ext uri="{FF2B5EF4-FFF2-40B4-BE49-F238E27FC236}">
                  <a16:creationId xmlns:a16="http://schemas.microsoft.com/office/drawing/2014/main" id="{E10C3F82-0F72-46C0-EC8F-8684CD7DB8CD}"/>
                </a:ext>
              </a:extLst>
            </p:cNvPr>
            <p:cNvSpPr>
              <a:spLocks noChangeShapeType="1"/>
            </p:cNvSpPr>
            <p:nvPr/>
          </p:nvSpPr>
          <p:spPr bwMode="auto">
            <a:xfrm>
              <a:off x="3246"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0" name="Line 162">
              <a:extLst>
                <a:ext uri="{FF2B5EF4-FFF2-40B4-BE49-F238E27FC236}">
                  <a16:creationId xmlns:a16="http://schemas.microsoft.com/office/drawing/2014/main" id="{C15B94C1-5AF0-1B6E-ABA4-9AD8D3CF5100}"/>
                </a:ext>
              </a:extLst>
            </p:cNvPr>
            <p:cNvSpPr>
              <a:spLocks noChangeShapeType="1"/>
            </p:cNvSpPr>
            <p:nvPr/>
          </p:nvSpPr>
          <p:spPr bwMode="auto">
            <a:xfrm>
              <a:off x="3564"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1" name="Line 163">
              <a:extLst>
                <a:ext uri="{FF2B5EF4-FFF2-40B4-BE49-F238E27FC236}">
                  <a16:creationId xmlns:a16="http://schemas.microsoft.com/office/drawing/2014/main" id="{650D59CA-03AF-5173-56BB-9C588D7284BA}"/>
                </a:ext>
              </a:extLst>
            </p:cNvPr>
            <p:cNvSpPr>
              <a:spLocks noChangeShapeType="1"/>
            </p:cNvSpPr>
            <p:nvPr/>
          </p:nvSpPr>
          <p:spPr bwMode="auto">
            <a:xfrm>
              <a:off x="3882"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2" name="Line 164">
              <a:extLst>
                <a:ext uri="{FF2B5EF4-FFF2-40B4-BE49-F238E27FC236}">
                  <a16:creationId xmlns:a16="http://schemas.microsoft.com/office/drawing/2014/main" id="{3F805754-D1F2-57E3-EFAE-78FCA1B72B95}"/>
                </a:ext>
              </a:extLst>
            </p:cNvPr>
            <p:cNvSpPr>
              <a:spLocks noChangeShapeType="1"/>
            </p:cNvSpPr>
            <p:nvPr/>
          </p:nvSpPr>
          <p:spPr bwMode="auto">
            <a:xfrm>
              <a:off x="4200"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3" name="Line 165">
              <a:extLst>
                <a:ext uri="{FF2B5EF4-FFF2-40B4-BE49-F238E27FC236}">
                  <a16:creationId xmlns:a16="http://schemas.microsoft.com/office/drawing/2014/main" id="{80D64DD0-C8EB-C65A-4EF1-7171D147E2ED}"/>
                </a:ext>
              </a:extLst>
            </p:cNvPr>
            <p:cNvSpPr>
              <a:spLocks noChangeShapeType="1"/>
            </p:cNvSpPr>
            <p:nvPr/>
          </p:nvSpPr>
          <p:spPr bwMode="auto">
            <a:xfrm>
              <a:off x="4518"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4" name="Line 166">
              <a:extLst>
                <a:ext uri="{FF2B5EF4-FFF2-40B4-BE49-F238E27FC236}">
                  <a16:creationId xmlns:a16="http://schemas.microsoft.com/office/drawing/2014/main" id="{38D5B711-510E-6D98-9853-0E602D998B34}"/>
                </a:ext>
              </a:extLst>
            </p:cNvPr>
            <p:cNvSpPr>
              <a:spLocks noChangeShapeType="1"/>
            </p:cNvSpPr>
            <p:nvPr/>
          </p:nvSpPr>
          <p:spPr bwMode="auto">
            <a:xfrm>
              <a:off x="4836"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5" name="Line 167">
              <a:extLst>
                <a:ext uri="{FF2B5EF4-FFF2-40B4-BE49-F238E27FC236}">
                  <a16:creationId xmlns:a16="http://schemas.microsoft.com/office/drawing/2014/main" id="{0263BEB7-0AF3-01D5-5E5C-71227EF9802E}"/>
                </a:ext>
              </a:extLst>
            </p:cNvPr>
            <p:cNvSpPr>
              <a:spLocks noChangeShapeType="1"/>
            </p:cNvSpPr>
            <p:nvPr/>
          </p:nvSpPr>
          <p:spPr bwMode="auto">
            <a:xfrm>
              <a:off x="5154" y="1008"/>
              <a:ext cx="0" cy="2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216" name="Line 168">
              <a:extLst>
                <a:ext uri="{FF2B5EF4-FFF2-40B4-BE49-F238E27FC236}">
                  <a16:creationId xmlns:a16="http://schemas.microsoft.com/office/drawing/2014/main" id="{35D7348D-FD6E-7375-4798-6CC1FC3E8553}"/>
                </a:ext>
              </a:extLst>
            </p:cNvPr>
            <p:cNvSpPr>
              <a:spLocks noChangeShapeType="1"/>
            </p:cNvSpPr>
            <p:nvPr/>
          </p:nvSpPr>
          <p:spPr bwMode="auto">
            <a:xfrm>
              <a:off x="5472" y="1008"/>
              <a:ext cx="0" cy="285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FABAEC-4F90-10AA-5F18-2E40FBA54241}"/>
              </a:ext>
            </a:extLst>
          </p:cNvPr>
          <p:cNvSpPr>
            <a:spLocks noGrp="1"/>
          </p:cNvSpPr>
          <p:nvPr>
            <p:ph type="sldNum" sz="quarter" idx="12"/>
          </p:nvPr>
        </p:nvSpPr>
        <p:spPr/>
        <p:txBody>
          <a:bodyPr/>
          <a:lstStyle/>
          <a:p>
            <a:fld id="{0CBE96DA-C11D-4D58-984C-66B48C19B367}" type="slidenum">
              <a:rPr lang="en-US" altLang="en-US"/>
              <a:pPr/>
              <a:t>111</a:t>
            </a:fld>
            <a:endParaRPr lang="en-US" altLang="en-US"/>
          </a:p>
        </p:txBody>
      </p:sp>
      <p:sp>
        <p:nvSpPr>
          <p:cNvPr id="133122" name="Rectangle 2">
            <a:extLst>
              <a:ext uri="{FF2B5EF4-FFF2-40B4-BE49-F238E27FC236}">
                <a16:creationId xmlns:a16="http://schemas.microsoft.com/office/drawing/2014/main" id="{940FB297-FF3F-58C1-EBF0-96251673ABB7}"/>
              </a:ext>
            </a:extLst>
          </p:cNvPr>
          <p:cNvSpPr>
            <a:spLocks noGrp="1" noChangeArrowheads="1"/>
          </p:cNvSpPr>
          <p:nvPr>
            <p:ph type="title"/>
          </p:nvPr>
        </p:nvSpPr>
        <p:spPr/>
        <p:txBody>
          <a:bodyPr/>
          <a:lstStyle/>
          <a:p>
            <a:r>
              <a:rPr lang="en-US" altLang="en-US"/>
              <a:t>Other Toy Examples</a:t>
            </a:r>
          </a:p>
        </p:txBody>
      </p:sp>
      <p:sp>
        <p:nvSpPr>
          <p:cNvPr id="133123" name="Rectangle 3">
            <a:extLst>
              <a:ext uri="{FF2B5EF4-FFF2-40B4-BE49-F238E27FC236}">
                <a16:creationId xmlns:a16="http://schemas.microsoft.com/office/drawing/2014/main" id="{CF3DFE20-5ABF-0A09-FF52-E65B0AF60596}"/>
              </a:ext>
            </a:extLst>
          </p:cNvPr>
          <p:cNvSpPr>
            <a:spLocks noGrp="1" noChangeArrowheads="1"/>
          </p:cNvSpPr>
          <p:nvPr>
            <p:ph type="body" idx="1"/>
          </p:nvPr>
        </p:nvSpPr>
        <p:spPr/>
        <p:txBody>
          <a:bodyPr/>
          <a:lstStyle/>
          <a:p>
            <a:r>
              <a:rPr lang="en-US" altLang="en-US">
                <a:hlinkClick r:id="rId2"/>
              </a:rPr>
              <a:t>Another Example: Jug Fill</a:t>
            </a:r>
            <a:endParaRPr lang="en-US" altLang="en-US"/>
          </a:p>
          <a:p>
            <a:r>
              <a:rPr lang="en-US" altLang="en-US">
                <a:hlinkClick r:id="rId3"/>
              </a:rPr>
              <a:t>Another Example: Black White Marbles</a:t>
            </a:r>
            <a:endParaRPr lang="en-US" altLang="en-US"/>
          </a:p>
          <a:p>
            <a:r>
              <a:rPr lang="en-US" altLang="en-US">
                <a:hlinkClick r:id="rId4"/>
              </a:rPr>
              <a:t>Another Example: Row Boat Problem</a:t>
            </a:r>
            <a:endParaRPr lang="en-US" altLang="en-US"/>
          </a:p>
          <a:p>
            <a:r>
              <a:rPr lang="en-US" altLang="en-US">
                <a:hlinkClick r:id="rId5"/>
              </a:rPr>
              <a:t>Another Example: Sliding Blocks</a:t>
            </a:r>
            <a:endParaRPr lang="en-US" altLang="en-US"/>
          </a:p>
          <a:p>
            <a:r>
              <a:rPr lang="en-US" altLang="en-US">
                <a:hlinkClick r:id="rId6"/>
              </a:rPr>
              <a:t>Another Example: Triangle Tee</a:t>
            </a:r>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EF584A1E-0589-B5E1-95E3-493F2EB81CC4}"/>
              </a:ext>
            </a:extLst>
          </p:cNvPr>
          <p:cNvSpPr>
            <a:spLocks noGrp="1"/>
          </p:cNvSpPr>
          <p:nvPr>
            <p:ph type="sldNum" sz="quarter" idx="12"/>
          </p:nvPr>
        </p:nvSpPr>
        <p:spPr/>
        <p:txBody>
          <a:bodyPr/>
          <a:lstStyle/>
          <a:p>
            <a:fld id="{A8BF47D0-1534-4422-ACFC-8CC9450D8CE0}" type="slidenum">
              <a:rPr lang="en-US" altLang="en-US"/>
              <a:pPr/>
              <a:t>112</a:t>
            </a:fld>
            <a:endParaRPr lang="en-US" altLang="en-US"/>
          </a:p>
        </p:txBody>
      </p:sp>
      <p:sp>
        <p:nvSpPr>
          <p:cNvPr id="131074" name="Rectangle 2">
            <a:extLst>
              <a:ext uri="{FF2B5EF4-FFF2-40B4-BE49-F238E27FC236}">
                <a16:creationId xmlns:a16="http://schemas.microsoft.com/office/drawing/2014/main" id="{ED67963E-91B9-D0AF-F40F-66B4DE288A88}"/>
              </a:ext>
            </a:extLst>
          </p:cNvPr>
          <p:cNvSpPr>
            <a:spLocks noGrp="1" noChangeArrowheads="1"/>
          </p:cNvSpPr>
          <p:nvPr>
            <p:ph type="title"/>
          </p:nvPr>
        </p:nvSpPr>
        <p:spPr/>
        <p:txBody>
          <a:bodyPr/>
          <a:lstStyle/>
          <a:p>
            <a:r>
              <a:rPr lang="en-US" altLang="en-US"/>
              <a:t>Example: Map Planning</a:t>
            </a:r>
          </a:p>
        </p:txBody>
      </p:sp>
      <p:pic>
        <p:nvPicPr>
          <p:cNvPr id="131076" name="Picture 4">
            <a:extLst>
              <a:ext uri="{FF2B5EF4-FFF2-40B4-BE49-F238E27FC236}">
                <a16:creationId xmlns:a16="http://schemas.microsoft.com/office/drawing/2014/main" id="{4D5FC912-9674-FC0F-9949-382948B8E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14" y="1876426"/>
            <a:ext cx="68103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87D4032-3443-E843-4998-D97EAA2E1418}"/>
              </a:ext>
            </a:extLst>
          </p:cNvPr>
          <p:cNvSpPr>
            <a:spLocks noGrp="1"/>
          </p:cNvSpPr>
          <p:nvPr>
            <p:ph type="sldNum" sz="quarter" idx="12"/>
          </p:nvPr>
        </p:nvSpPr>
        <p:spPr/>
        <p:txBody>
          <a:bodyPr/>
          <a:lstStyle/>
          <a:p>
            <a:fld id="{7EE22E87-6DB6-43B5-AAE6-AF7A2C1E83F9}" type="slidenum">
              <a:rPr lang="en-US" altLang="en-US"/>
              <a:pPr/>
              <a:t>113</a:t>
            </a:fld>
            <a:endParaRPr lang="en-US" altLang="en-US"/>
          </a:p>
        </p:txBody>
      </p:sp>
      <p:sp>
        <p:nvSpPr>
          <p:cNvPr id="106498" name="Rectangle 2">
            <a:extLst>
              <a:ext uri="{FF2B5EF4-FFF2-40B4-BE49-F238E27FC236}">
                <a16:creationId xmlns:a16="http://schemas.microsoft.com/office/drawing/2014/main" id="{B9141FC0-AAA1-3603-BACB-1DA76FAD5FEE}"/>
              </a:ext>
            </a:extLst>
          </p:cNvPr>
          <p:cNvSpPr>
            <a:spLocks noGrp="1" noChangeArrowheads="1"/>
          </p:cNvSpPr>
          <p:nvPr>
            <p:ph type="title"/>
          </p:nvPr>
        </p:nvSpPr>
        <p:spPr/>
        <p:txBody>
          <a:bodyPr/>
          <a:lstStyle/>
          <a:p>
            <a:r>
              <a:rPr lang="en-US" altLang="en-US"/>
              <a:t>Searching For Solutions</a:t>
            </a:r>
          </a:p>
        </p:txBody>
      </p:sp>
      <p:sp>
        <p:nvSpPr>
          <p:cNvPr id="106499" name="Rectangle 3">
            <a:extLst>
              <a:ext uri="{FF2B5EF4-FFF2-40B4-BE49-F238E27FC236}">
                <a16:creationId xmlns:a16="http://schemas.microsoft.com/office/drawing/2014/main" id="{7D790E4C-1261-2CDD-D763-8B7D17F63C31}"/>
              </a:ext>
            </a:extLst>
          </p:cNvPr>
          <p:cNvSpPr>
            <a:spLocks noGrp="1" noChangeArrowheads="1"/>
          </p:cNvSpPr>
          <p:nvPr>
            <p:ph type="body" idx="1"/>
          </p:nvPr>
        </p:nvSpPr>
        <p:spPr/>
        <p:txBody>
          <a:bodyPr/>
          <a:lstStyle/>
          <a:p>
            <a:pPr>
              <a:lnSpc>
                <a:spcPct val="90000"/>
              </a:lnSpc>
            </a:pPr>
            <a:r>
              <a:rPr lang="en-US" altLang="en-US"/>
              <a:t>Initial State</a:t>
            </a:r>
          </a:p>
          <a:p>
            <a:pPr lvl="1">
              <a:lnSpc>
                <a:spcPct val="90000"/>
              </a:lnSpc>
            </a:pPr>
            <a:r>
              <a:rPr lang="en-US" altLang="en-US"/>
              <a:t>e.g. “At Arad”</a:t>
            </a:r>
          </a:p>
          <a:p>
            <a:pPr>
              <a:lnSpc>
                <a:spcPct val="90000"/>
              </a:lnSpc>
            </a:pPr>
            <a:r>
              <a:rPr lang="en-US" altLang="en-US"/>
              <a:t>Successor Function</a:t>
            </a:r>
          </a:p>
          <a:p>
            <a:pPr lvl="1">
              <a:lnSpc>
                <a:spcPct val="90000"/>
              </a:lnSpc>
            </a:pPr>
            <a:r>
              <a:rPr lang="en-US" altLang="en-US"/>
              <a:t>A set of action state pairs</a:t>
            </a:r>
          </a:p>
          <a:p>
            <a:pPr lvl="1">
              <a:lnSpc>
                <a:spcPct val="90000"/>
              </a:lnSpc>
            </a:pPr>
            <a:r>
              <a:rPr lang="en-US" altLang="en-US"/>
              <a:t>S(Arad) = {(Arad-&gt;Zerind, Zerind), …}</a:t>
            </a:r>
          </a:p>
          <a:p>
            <a:pPr>
              <a:lnSpc>
                <a:spcPct val="90000"/>
              </a:lnSpc>
            </a:pPr>
            <a:r>
              <a:rPr lang="en-US" altLang="en-US"/>
              <a:t>Goal Test</a:t>
            </a:r>
          </a:p>
          <a:p>
            <a:pPr lvl="1">
              <a:lnSpc>
                <a:spcPct val="90000"/>
              </a:lnSpc>
            </a:pPr>
            <a:r>
              <a:rPr lang="en-US" altLang="en-US"/>
              <a:t>e.g. x = “at Bucharest”</a:t>
            </a:r>
          </a:p>
          <a:p>
            <a:pPr>
              <a:lnSpc>
                <a:spcPct val="90000"/>
              </a:lnSpc>
            </a:pPr>
            <a:r>
              <a:rPr lang="en-US" altLang="en-US"/>
              <a:t>Path Cost</a:t>
            </a:r>
          </a:p>
          <a:p>
            <a:pPr lvl="1">
              <a:lnSpc>
                <a:spcPct val="90000"/>
              </a:lnSpc>
            </a:pPr>
            <a:r>
              <a:rPr lang="en-US" altLang="en-US"/>
              <a:t>sum of the distances traveled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B1B2A8-B16D-374F-50B1-E5012D297A56}"/>
              </a:ext>
            </a:extLst>
          </p:cNvPr>
          <p:cNvSpPr>
            <a:spLocks noGrp="1"/>
          </p:cNvSpPr>
          <p:nvPr>
            <p:ph type="sldNum" sz="quarter" idx="12"/>
          </p:nvPr>
        </p:nvSpPr>
        <p:spPr/>
        <p:txBody>
          <a:bodyPr/>
          <a:lstStyle/>
          <a:p>
            <a:fld id="{15BE2F06-C475-4355-B7E5-839E8B0180DE}" type="slidenum">
              <a:rPr lang="en-US" altLang="en-US"/>
              <a:pPr/>
              <a:t>114</a:t>
            </a:fld>
            <a:endParaRPr lang="en-US" altLang="en-US"/>
          </a:p>
        </p:txBody>
      </p:sp>
      <p:sp>
        <p:nvSpPr>
          <p:cNvPr id="135170" name="Rectangle 2">
            <a:extLst>
              <a:ext uri="{FF2B5EF4-FFF2-40B4-BE49-F238E27FC236}">
                <a16:creationId xmlns:a16="http://schemas.microsoft.com/office/drawing/2014/main" id="{A999FB2E-8FE8-04AE-917A-5554B302FFB1}"/>
              </a:ext>
            </a:extLst>
          </p:cNvPr>
          <p:cNvSpPr>
            <a:spLocks noGrp="1" noChangeArrowheads="1"/>
          </p:cNvSpPr>
          <p:nvPr>
            <p:ph type="title"/>
          </p:nvPr>
        </p:nvSpPr>
        <p:spPr/>
        <p:txBody>
          <a:bodyPr/>
          <a:lstStyle/>
          <a:p>
            <a:r>
              <a:rPr lang="en-US" altLang="en-US"/>
              <a:t>Searching For Solutions</a:t>
            </a:r>
          </a:p>
        </p:txBody>
      </p:sp>
      <p:sp>
        <p:nvSpPr>
          <p:cNvPr id="135171" name="Rectangle 3">
            <a:extLst>
              <a:ext uri="{FF2B5EF4-FFF2-40B4-BE49-F238E27FC236}">
                <a16:creationId xmlns:a16="http://schemas.microsoft.com/office/drawing/2014/main" id="{B3D58FC0-7C3D-19D0-6854-8797C8BB7232}"/>
              </a:ext>
            </a:extLst>
          </p:cNvPr>
          <p:cNvSpPr>
            <a:spLocks noGrp="1" noChangeArrowheads="1"/>
          </p:cNvSpPr>
          <p:nvPr>
            <p:ph type="body" idx="1"/>
          </p:nvPr>
        </p:nvSpPr>
        <p:spPr/>
        <p:txBody>
          <a:bodyPr/>
          <a:lstStyle/>
          <a:p>
            <a:r>
              <a:rPr lang="en-US" altLang="en-US"/>
              <a:t>Having formulated some problems…how do we solve them?</a:t>
            </a:r>
          </a:p>
          <a:p>
            <a:endParaRPr lang="en-US" altLang="en-US"/>
          </a:p>
          <a:p>
            <a:r>
              <a:rPr lang="en-US" altLang="en-US"/>
              <a:t>Search through a state space</a:t>
            </a:r>
          </a:p>
          <a:p>
            <a:endParaRPr lang="en-US" altLang="en-US"/>
          </a:p>
          <a:p>
            <a:r>
              <a:rPr lang="en-US" altLang="en-US"/>
              <a:t>Use a search tree that is generated with an initial state and successor functions that define the state space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B20E521-CB4E-5971-51AB-053188E26E98}"/>
              </a:ext>
            </a:extLst>
          </p:cNvPr>
          <p:cNvSpPr>
            <a:spLocks noGrp="1"/>
          </p:cNvSpPr>
          <p:nvPr>
            <p:ph type="sldNum" sz="quarter" idx="12"/>
          </p:nvPr>
        </p:nvSpPr>
        <p:spPr/>
        <p:txBody>
          <a:bodyPr/>
          <a:lstStyle/>
          <a:p>
            <a:fld id="{D0991359-02F0-4F5A-B6D4-DD589B13C162}" type="slidenum">
              <a:rPr lang="en-US" altLang="en-US"/>
              <a:pPr/>
              <a:t>115</a:t>
            </a:fld>
            <a:endParaRPr lang="en-US" altLang="en-US"/>
          </a:p>
        </p:txBody>
      </p:sp>
      <p:sp>
        <p:nvSpPr>
          <p:cNvPr id="194562" name="Rectangle 2">
            <a:extLst>
              <a:ext uri="{FF2B5EF4-FFF2-40B4-BE49-F238E27FC236}">
                <a16:creationId xmlns:a16="http://schemas.microsoft.com/office/drawing/2014/main" id="{6C21016E-EB3C-4367-CEC2-ACAD88F580EB}"/>
              </a:ext>
            </a:extLst>
          </p:cNvPr>
          <p:cNvSpPr>
            <a:spLocks noGrp="1" noChangeArrowheads="1"/>
          </p:cNvSpPr>
          <p:nvPr>
            <p:ph type="title"/>
          </p:nvPr>
        </p:nvSpPr>
        <p:spPr/>
        <p:txBody>
          <a:bodyPr/>
          <a:lstStyle/>
          <a:p>
            <a:r>
              <a:rPr lang="en-US" altLang="en-US"/>
              <a:t>Searching For Solutions</a:t>
            </a:r>
          </a:p>
        </p:txBody>
      </p:sp>
      <p:sp>
        <p:nvSpPr>
          <p:cNvPr id="194563" name="Rectangle 3">
            <a:extLst>
              <a:ext uri="{FF2B5EF4-FFF2-40B4-BE49-F238E27FC236}">
                <a16:creationId xmlns:a16="http://schemas.microsoft.com/office/drawing/2014/main" id="{9521AB50-DB2C-E574-DECB-79A2E9BAE042}"/>
              </a:ext>
            </a:extLst>
          </p:cNvPr>
          <p:cNvSpPr>
            <a:spLocks noGrp="1" noChangeArrowheads="1"/>
          </p:cNvSpPr>
          <p:nvPr>
            <p:ph type="body" idx="1"/>
          </p:nvPr>
        </p:nvSpPr>
        <p:spPr/>
        <p:txBody>
          <a:bodyPr/>
          <a:lstStyle/>
          <a:p>
            <a:pPr>
              <a:lnSpc>
                <a:spcPct val="90000"/>
              </a:lnSpc>
            </a:pPr>
            <a:r>
              <a:rPr lang="en-US" altLang="en-US" sz="2400"/>
              <a:t>A </a:t>
            </a:r>
            <a:r>
              <a:rPr lang="en-US" altLang="en-US" sz="2400" b="1" i="1" u="sng"/>
              <a:t>state</a:t>
            </a:r>
            <a:r>
              <a:rPr lang="en-US" altLang="en-US" sz="2400"/>
              <a:t> is (a representation of) a physical configuration</a:t>
            </a:r>
          </a:p>
          <a:p>
            <a:pPr>
              <a:lnSpc>
                <a:spcPct val="90000"/>
              </a:lnSpc>
            </a:pPr>
            <a:endParaRPr lang="en-US" altLang="en-US" sz="2400"/>
          </a:p>
          <a:p>
            <a:pPr>
              <a:lnSpc>
                <a:spcPct val="90000"/>
              </a:lnSpc>
            </a:pPr>
            <a:r>
              <a:rPr lang="en-US" altLang="en-US" sz="2400"/>
              <a:t>A </a:t>
            </a:r>
            <a:r>
              <a:rPr lang="en-US" altLang="en-US" sz="2400" b="1" i="1" u="sng"/>
              <a:t>node</a:t>
            </a:r>
            <a:r>
              <a:rPr lang="en-US" altLang="en-US" sz="2400"/>
              <a:t> is a data structure constituting part of a search tree</a:t>
            </a:r>
          </a:p>
          <a:p>
            <a:pPr lvl="1">
              <a:lnSpc>
                <a:spcPct val="90000"/>
              </a:lnSpc>
            </a:pPr>
            <a:r>
              <a:rPr lang="en-US" altLang="en-US" sz="2000"/>
              <a:t>Includes parent, children, depth, path cost</a:t>
            </a:r>
          </a:p>
          <a:p>
            <a:pPr>
              <a:lnSpc>
                <a:spcPct val="90000"/>
              </a:lnSpc>
            </a:pPr>
            <a:endParaRPr lang="en-US" altLang="en-US" sz="2400"/>
          </a:p>
          <a:p>
            <a:pPr>
              <a:lnSpc>
                <a:spcPct val="90000"/>
              </a:lnSpc>
            </a:pPr>
            <a:r>
              <a:rPr lang="en-US" altLang="en-US" sz="2400"/>
              <a:t>States do not have children, depth, or path cost</a:t>
            </a:r>
          </a:p>
          <a:p>
            <a:pPr>
              <a:lnSpc>
                <a:spcPct val="90000"/>
              </a:lnSpc>
            </a:pPr>
            <a:endParaRPr lang="en-US" altLang="en-US" sz="2400"/>
          </a:p>
          <a:p>
            <a:pPr>
              <a:lnSpc>
                <a:spcPct val="90000"/>
              </a:lnSpc>
            </a:pPr>
            <a:r>
              <a:rPr lang="en-US" altLang="en-US" sz="2400"/>
              <a:t>The EXPAND function creates new nodes, filling in the various fields and using the SUCCESSOR function of the problem to create the corresponding states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E62087A-C3DF-4368-4938-9181E4C898BA}"/>
              </a:ext>
            </a:extLst>
          </p:cNvPr>
          <p:cNvSpPr>
            <a:spLocks noGrp="1"/>
          </p:cNvSpPr>
          <p:nvPr>
            <p:ph type="sldNum" sz="quarter" idx="12"/>
          </p:nvPr>
        </p:nvSpPr>
        <p:spPr/>
        <p:txBody>
          <a:bodyPr/>
          <a:lstStyle/>
          <a:p>
            <a:fld id="{A78653AB-B08C-4539-BE70-ECA7F61D9C7F}" type="slidenum">
              <a:rPr lang="en-US" altLang="en-US"/>
              <a:pPr/>
              <a:t>116</a:t>
            </a:fld>
            <a:endParaRPr lang="en-US" altLang="en-US"/>
          </a:p>
        </p:txBody>
      </p:sp>
      <p:sp>
        <p:nvSpPr>
          <p:cNvPr id="195586" name="Rectangle 2">
            <a:extLst>
              <a:ext uri="{FF2B5EF4-FFF2-40B4-BE49-F238E27FC236}">
                <a16:creationId xmlns:a16="http://schemas.microsoft.com/office/drawing/2014/main" id="{C8C1786A-F0D7-4369-C114-8D1DF419B598}"/>
              </a:ext>
            </a:extLst>
          </p:cNvPr>
          <p:cNvSpPr>
            <a:spLocks noGrp="1" noChangeArrowheads="1"/>
          </p:cNvSpPr>
          <p:nvPr>
            <p:ph type="title"/>
          </p:nvPr>
        </p:nvSpPr>
        <p:spPr/>
        <p:txBody>
          <a:bodyPr/>
          <a:lstStyle/>
          <a:p>
            <a:r>
              <a:rPr lang="en-US" altLang="en-US"/>
              <a:t>Searching For Solutions</a:t>
            </a:r>
          </a:p>
        </p:txBody>
      </p:sp>
      <p:pic>
        <p:nvPicPr>
          <p:cNvPr id="195588" name="Picture 4">
            <a:extLst>
              <a:ext uri="{FF2B5EF4-FFF2-40B4-BE49-F238E27FC236}">
                <a16:creationId xmlns:a16="http://schemas.microsoft.com/office/drawing/2014/main" id="{67966891-3FA0-E8A4-6544-ABC9FEC55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839" y="2295525"/>
            <a:ext cx="56483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B6A6F27-FADB-DAE8-B37D-1A3B33EC6C9D}"/>
              </a:ext>
            </a:extLst>
          </p:cNvPr>
          <p:cNvSpPr>
            <a:spLocks noGrp="1"/>
          </p:cNvSpPr>
          <p:nvPr>
            <p:ph type="sldNum" sz="quarter" idx="12"/>
          </p:nvPr>
        </p:nvSpPr>
        <p:spPr/>
        <p:txBody>
          <a:bodyPr/>
          <a:lstStyle/>
          <a:p>
            <a:fld id="{96C4FAB2-846F-43E6-91B6-6E297FD6D7F5}" type="slidenum">
              <a:rPr lang="en-US" altLang="en-US"/>
              <a:pPr/>
              <a:t>117</a:t>
            </a:fld>
            <a:endParaRPr lang="en-US" altLang="en-US"/>
          </a:p>
        </p:txBody>
      </p:sp>
      <p:sp>
        <p:nvSpPr>
          <p:cNvPr id="199682" name="Rectangle 2">
            <a:extLst>
              <a:ext uri="{FF2B5EF4-FFF2-40B4-BE49-F238E27FC236}">
                <a16:creationId xmlns:a16="http://schemas.microsoft.com/office/drawing/2014/main" id="{55480399-0CEA-7F2B-9492-45D8043A2B75}"/>
              </a:ext>
            </a:extLst>
          </p:cNvPr>
          <p:cNvSpPr>
            <a:spLocks noGrp="1" noChangeArrowheads="1"/>
          </p:cNvSpPr>
          <p:nvPr>
            <p:ph type="title"/>
          </p:nvPr>
        </p:nvSpPr>
        <p:spPr/>
        <p:txBody>
          <a:bodyPr/>
          <a:lstStyle/>
          <a:p>
            <a:r>
              <a:rPr lang="en-US" altLang="en-US"/>
              <a:t>Searching For Solutions</a:t>
            </a:r>
          </a:p>
        </p:txBody>
      </p:sp>
      <p:pic>
        <p:nvPicPr>
          <p:cNvPr id="199684" name="Picture 4">
            <a:extLst>
              <a:ext uri="{FF2B5EF4-FFF2-40B4-BE49-F238E27FC236}">
                <a16:creationId xmlns:a16="http://schemas.microsoft.com/office/drawing/2014/main" id="{AD3DFF86-3981-6D44-4C55-C8BA0F02D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2038350"/>
            <a:ext cx="83248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BAD8EB9-8A5B-59CD-E1F8-FF11ACB736D4}"/>
              </a:ext>
            </a:extLst>
          </p:cNvPr>
          <p:cNvSpPr>
            <a:spLocks noGrp="1"/>
          </p:cNvSpPr>
          <p:nvPr>
            <p:ph type="sldNum" sz="quarter" idx="12"/>
          </p:nvPr>
        </p:nvSpPr>
        <p:spPr/>
        <p:txBody>
          <a:bodyPr/>
          <a:lstStyle/>
          <a:p>
            <a:fld id="{F9E58A8F-7EFB-4895-B43E-B6402A5153CD}" type="slidenum">
              <a:rPr lang="en-US" altLang="en-US"/>
              <a:pPr/>
              <a:t>118</a:t>
            </a:fld>
            <a:endParaRPr lang="en-US" altLang="en-US"/>
          </a:p>
        </p:txBody>
      </p:sp>
      <p:sp>
        <p:nvSpPr>
          <p:cNvPr id="197634" name="Rectangle 2">
            <a:extLst>
              <a:ext uri="{FF2B5EF4-FFF2-40B4-BE49-F238E27FC236}">
                <a16:creationId xmlns:a16="http://schemas.microsoft.com/office/drawing/2014/main" id="{A505E057-F3FA-1FF8-1E16-99E77EBAE188}"/>
              </a:ext>
            </a:extLst>
          </p:cNvPr>
          <p:cNvSpPr>
            <a:spLocks noGrp="1" noChangeArrowheads="1"/>
          </p:cNvSpPr>
          <p:nvPr>
            <p:ph type="title"/>
          </p:nvPr>
        </p:nvSpPr>
        <p:spPr/>
        <p:txBody>
          <a:bodyPr/>
          <a:lstStyle/>
          <a:p>
            <a:r>
              <a:rPr lang="en-US" altLang="en-US"/>
              <a:t>Searching For Solutions</a:t>
            </a:r>
          </a:p>
        </p:txBody>
      </p:sp>
      <p:pic>
        <p:nvPicPr>
          <p:cNvPr id="197636" name="Picture 4">
            <a:extLst>
              <a:ext uri="{FF2B5EF4-FFF2-40B4-BE49-F238E27FC236}">
                <a16:creationId xmlns:a16="http://schemas.microsoft.com/office/drawing/2014/main" id="{BC5F644B-23E0-0110-877B-176D82FC3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938" y="1431926"/>
            <a:ext cx="7205662"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D1E8C4F-244A-21E0-F37D-6F548695FA87}"/>
              </a:ext>
            </a:extLst>
          </p:cNvPr>
          <p:cNvSpPr>
            <a:spLocks noGrp="1"/>
          </p:cNvSpPr>
          <p:nvPr>
            <p:ph type="sldNum" sz="quarter" idx="12"/>
          </p:nvPr>
        </p:nvSpPr>
        <p:spPr/>
        <p:txBody>
          <a:bodyPr/>
          <a:lstStyle/>
          <a:p>
            <a:fld id="{59F40976-E56E-452F-9182-D2C9DA004C0E}" type="slidenum">
              <a:rPr lang="en-US" altLang="en-US"/>
              <a:pPr/>
              <a:t>119</a:t>
            </a:fld>
            <a:endParaRPr lang="en-US" altLang="en-US"/>
          </a:p>
        </p:txBody>
      </p:sp>
      <p:sp>
        <p:nvSpPr>
          <p:cNvPr id="107522" name="Rectangle 2">
            <a:extLst>
              <a:ext uri="{FF2B5EF4-FFF2-40B4-BE49-F238E27FC236}">
                <a16:creationId xmlns:a16="http://schemas.microsoft.com/office/drawing/2014/main" id="{4D7F64A3-0565-8447-0BFB-52405A6A1591}"/>
              </a:ext>
            </a:extLst>
          </p:cNvPr>
          <p:cNvSpPr>
            <a:spLocks noGrp="1" noChangeArrowheads="1"/>
          </p:cNvSpPr>
          <p:nvPr>
            <p:ph type="title"/>
          </p:nvPr>
        </p:nvSpPr>
        <p:spPr/>
        <p:txBody>
          <a:bodyPr/>
          <a:lstStyle/>
          <a:p>
            <a:r>
              <a:rPr lang="en-US" altLang="en-US"/>
              <a:t>Uninformed Search Strategies</a:t>
            </a:r>
          </a:p>
        </p:txBody>
      </p:sp>
      <p:sp>
        <p:nvSpPr>
          <p:cNvPr id="107523" name="Rectangle 3">
            <a:extLst>
              <a:ext uri="{FF2B5EF4-FFF2-40B4-BE49-F238E27FC236}">
                <a16:creationId xmlns:a16="http://schemas.microsoft.com/office/drawing/2014/main" id="{DB72F520-71E4-F970-9F80-91A93B94B7A0}"/>
              </a:ext>
            </a:extLst>
          </p:cNvPr>
          <p:cNvSpPr>
            <a:spLocks noGrp="1" noChangeArrowheads="1"/>
          </p:cNvSpPr>
          <p:nvPr>
            <p:ph type="body" idx="1"/>
          </p:nvPr>
        </p:nvSpPr>
        <p:spPr/>
        <p:txBody>
          <a:bodyPr/>
          <a:lstStyle/>
          <a:p>
            <a:r>
              <a:rPr lang="en-US" altLang="en-US" b="1" i="1" u="sng"/>
              <a:t>Uninformed</a:t>
            </a:r>
            <a:r>
              <a:rPr lang="en-US" altLang="en-US"/>
              <a:t> strategies use only the information available in the problem definition</a:t>
            </a:r>
          </a:p>
          <a:p>
            <a:pPr lvl="1"/>
            <a:r>
              <a:rPr lang="en-US" altLang="en-US"/>
              <a:t>Also known as blind searching</a:t>
            </a:r>
          </a:p>
          <a:p>
            <a:endParaRPr lang="en-US" altLang="en-US"/>
          </a:p>
          <a:p>
            <a:r>
              <a:rPr lang="en-US" altLang="en-US"/>
              <a:t>Breadth-first search</a:t>
            </a:r>
          </a:p>
          <a:p>
            <a:r>
              <a:rPr lang="en-US" altLang="en-US"/>
              <a:t>Uniform-cost search</a:t>
            </a:r>
          </a:p>
          <a:p>
            <a:r>
              <a:rPr lang="en-US" altLang="en-US"/>
              <a:t>Depth-first search</a:t>
            </a:r>
          </a:p>
          <a:p>
            <a:r>
              <a:rPr lang="en-US" altLang="en-US"/>
              <a:t>Depth-limited search</a:t>
            </a:r>
          </a:p>
          <a:p>
            <a:r>
              <a:rPr lang="en-US" altLang="en-US"/>
              <a:t>Iterative deepening search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40A81B-3B4D-B1CB-85EC-66E0FF4A9B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sp>
        <p:nvSpPr>
          <p:cNvPr id="83" name="Rectangle 82"/>
          <p:cNvSpPr/>
          <p:nvPr/>
        </p:nvSpPr>
        <p:spPr>
          <a:xfrm>
            <a:off x="11362784" y="6055329"/>
            <a:ext cx="479619"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04</a:t>
            </a:r>
          </a:p>
        </p:txBody>
      </p:sp>
      <p:sp>
        <p:nvSpPr>
          <p:cNvPr id="35" name="Text Placeholder 3"/>
          <p:cNvSpPr txBox="1">
            <a:spLocks/>
          </p:cNvSpPr>
          <p:nvPr/>
        </p:nvSpPr>
        <p:spPr>
          <a:xfrm>
            <a:off x="1158475" y="1067338"/>
            <a:ext cx="8642230" cy="48513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500"/>
              </a:spcBef>
              <a:buNone/>
            </a:pPr>
            <a:endParaRPr lang="en-US" sz="2000" dirty="0">
              <a:solidFill>
                <a:schemeClr val="tx1">
                  <a:lumMod val="95000"/>
                  <a:lumOff val="5000"/>
                </a:schemeClr>
              </a:solidFill>
              <a:latin typeface="Roboto Slab" pitchFamily="2" charset="0"/>
              <a:ea typeface="Roboto Slab" pitchFamily="2" charset="0"/>
            </a:endParaRPr>
          </a:p>
        </p:txBody>
      </p:sp>
      <p:pic>
        <p:nvPicPr>
          <p:cNvPr id="3" name="Picture 2">
            <a:extLst>
              <a:ext uri="{FF2B5EF4-FFF2-40B4-BE49-F238E27FC236}">
                <a16:creationId xmlns:a16="http://schemas.microsoft.com/office/drawing/2014/main" id="{AE5E955F-18E1-DB1B-0DC0-2A6FCCD10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4" name="Title 3">
            <a:extLst>
              <a:ext uri="{FF2B5EF4-FFF2-40B4-BE49-F238E27FC236}">
                <a16:creationId xmlns:a16="http://schemas.microsoft.com/office/drawing/2014/main" id="{6AF1A31C-305B-8B99-2614-E443CD2AFB3B}"/>
              </a:ext>
            </a:extLst>
          </p:cNvPr>
          <p:cNvSpPr>
            <a:spLocks noGrp="1"/>
          </p:cNvSpPr>
          <p:nvPr>
            <p:ph type="title"/>
          </p:nvPr>
        </p:nvSpPr>
        <p:spPr/>
        <p:txBody>
          <a:bodyPr/>
          <a:lstStyle/>
          <a:p>
            <a:r>
              <a:rPr lang="en-US" dirty="0"/>
              <a:t>ARTIFICIAL INTELLIGENCE -Examples</a:t>
            </a:r>
          </a:p>
        </p:txBody>
      </p:sp>
      <p:sp>
        <p:nvSpPr>
          <p:cNvPr id="9" name="Content Placeholder 8">
            <a:extLst>
              <a:ext uri="{FF2B5EF4-FFF2-40B4-BE49-F238E27FC236}">
                <a16:creationId xmlns:a16="http://schemas.microsoft.com/office/drawing/2014/main" id="{2ABF691F-8315-38EA-FDCC-E9E43DD36A4D}"/>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FD3CAE84-2284-2D64-52E1-CB0B9220EC6A}"/>
              </a:ext>
            </a:extLst>
          </p:cNvPr>
          <p:cNvPicPr>
            <a:picLocks noChangeAspect="1"/>
          </p:cNvPicPr>
          <p:nvPr/>
        </p:nvPicPr>
        <p:blipFill>
          <a:blip r:embed="rId4"/>
          <a:stretch>
            <a:fillRect/>
          </a:stretch>
        </p:blipFill>
        <p:spPr>
          <a:xfrm>
            <a:off x="1946428" y="1916554"/>
            <a:ext cx="6897063" cy="4296375"/>
          </a:xfrm>
          <a:prstGeom prst="rect">
            <a:avLst/>
          </a:prstGeom>
        </p:spPr>
      </p:pic>
      <p:sp>
        <p:nvSpPr>
          <p:cNvPr id="5" name="Slide Number Placeholder 4">
            <a:extLst>
              <a:ext uri="{FF2B5EF4-FFF2-40B4-BE49-F238E27FC236}">
                <a16:creationId xmlns:a16="http://schemas.microsoft.com/office/drawing/2014/main" id="{61EDD9AD-4663-747B-755C-0435203FE007}"/>
              </a:ext>
            </a:extLst>
          </p:cNvPr>
          <p:cNvSpPr>
            <a:spLocks noGrp="1"/>
          </p:cNvSpPr>
          <p:nvPr>
            <p:ph type="sldNum" sz="quarter" idx="12"/>
          </p:nvPr>
        </p:nvSpPr>
        <p:spPr/>
        <p:txBody>
          <a:bodyPr/>
          <a:lstStyle/>
          <a:p>
            <a:fld id="{E01F56EE-BA8C-49DD-9007-330E7C7B6D5D}" type="slidenum">
              <a:rPr lang="en-IN" smtClean="0"/>
              <a:t>12</a:t>
            </a:fld>
            <a:endParaRPr lang="en-IN"/>
          </a:p>
        </p:txBody>
      </p:sp>
    </p:spTree>
    <p:extLst>
      <p:ext uri="{BB962C8B-B14F-4D97-AF65-F5344CB8AC3E}">
        <p14:creationId xmlns:p14="http://schemas.microsoft.com/office/powerpoint/2010/main" val="1173771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77DF710-7C71-CA91-3128-6267531711A7}"/>
              </a:ext>
            </a:extLst>
          </p:cNvPr>
          <p:cNvSpPr>
            <a:spLocks noGrp="1"/>
          </p:cNvSpPr>
          <p:nvPr>
            <p:ph type="sldNum" sz="quarter" idx="12"/>
          </p:nvPr>
        </p:nvSpPr>
        <p:spPr/>
        <p:txBody>
          <a:bodyPr/>
          <a:lstStyle/>
          <a:p>
            <a:fld id="{A5BB3DFE-D94D-493E-8E8B-BAAA06F961B7}" type="slidenum">
              <a:rPr lang="en-US" altLang="en-US"/>
              <a:pPr/>
              <a:t>120</a:t>
            </a:fld>
            <a:endParaRPr lang="en-US" altLang="en-US"/>
          </a:p>
        </p:txBody>
      </p:sp>
      <p:sp>
        <p:nvSpPr>
          <p:cNvPr id="136194" name="Rectangle 2">
            <a:extLst>
              <a:ext uri="{FF2B5EF4-FFF2-40B4-BE49-F238E27FC236}">
                <a16:creationId xmlns:a16="http://schemas.microsoft.com/office/drawing/2014/main" id="{87F22745-DA8C-4A2F-2ED5-FE28EFA523B7}"/>
              </a:ext>
            </a:extLst>
          </p:cNvPr>
          <p:cNvSpPr>
            <a:spLocks noGrp="1" noChangeArrowheads="1"/>
          </p:cNvSpPr>
          <p:nvPr>
            <p:ph type="title"/>
          </p:nvPr>
        </p:nvSpPr>
        <p:spPr/>
        <p:txBody>
          <a:bodyPr/>
          <a:lstStyle/>
          <a:p>
            <a:r>
              <a:rPr lang="en-US" altLang="en-US" sz="4000"/>
              <a:t>Comparing Uninformed Search Strategies</a:t>
            </a:r>
          </a:p>
        </p:txBody>
      </p:sp>
      <p:sp>
        <p:nvSpPr>
          <p:cNvPr id="136195" name="Rectangle 3">
            <a:extLst>
              <a:ext uri="{FF2B5EF4-FFF2-40B4-BE49-F238E27FC236}">
                <a16:creationId xmlns:a16="http://schemas.microsoft.com/office/drawing/2014/main" id="{1B970DAB-A370-EC4A-4FB2-402CDA8E493F}"/>
              </a:ext>
            </a:extLst>
          </p:cNvPr>
          <p:cNvSpPr>
            <a:spLocks noGrp="1" noChangeArrowheads="1"/>
          </p:cNvSpPr>
          <p:nvPr>
            <p:ph type="body" idx="1"/>
          </p:nvPr>
        </p:nvSpPr>
        <p:spPr/>
        <p:txBody>
          <a:bodyPr/>
          <a:lstStyle/>
          <a:p>
            <a:pPr>
              <a:lnSpc>
                <a:spcPct val="80000"/>
              </a:lnSpc>
            </a:pPr>
            <a:r>
              <a:rPr lang="en-US" altLang="en-US" sz="2400"/>
              <a:t>Completeness</a:t>
            </a:r>
          </a:p>
          <a:p>
            <a:pPr lvl="1">
              <a:lnSpc>
                <a:spcPct val="80000"/>
              </a:lnSpc>
            </a:pPr>
            <a:r>
              <a:rPr lang="en-US" altLang="en-US" sz="2000"/>
              <a:t>Will a solution always be found if one exists?</a:t>
            </a:r>
          </a:p>
          <a:p>
            <a:pPr>
              <a:lnSpc>
                <a:spcPct val="80000"/>
              </a:lnSpc>
            </a:pPr>
            <a:r>
              <a:rPr lang="en-US" altLang="en-US" sz="2400"/>
              <a:t>Time</a:t>
            </a:r>
          </a:p>
          <a:p>
            <a:pPr lvl="1">
              <a:lnSpc>
                <a:spcPct val="80000"/>
              </a:lnSpc>
            </a:pPr>
            <a:r>
              <a:rPr lang="en-US" altLang="en-US" sz="2000"/>
              <a:t>How long does it take to find the solution?</a:t>
            </a:r>
          </a:p>
          <a:p>
            <a:pPr lvl="1">
              <a:lnSpc>
                <a:spcPct val="80000"/>
              </a:lnSpc>
            </a:pPr>
            <a:r>
              <a:rPr lang="en-US" altLang="en-US" sz="2000"/>
              <a:t>Often represented as the number of nodes searched</a:t>
            </a:r>
          </a:p>
          <a:p>
            <a:pPr>
              <a:lnSpc>
                <a:spcPct val="80000"/>
              </a:lnSpc>
            </a:pPr>
            <a:r>
              <a:rPr lang="en-US" altLang="en-US" sz="2400"/>
              <a:t>Space</a:t>
            </a:r>
          </a:p>
          <a:p>
            <a:pPr lvl="1">
              <a:lnSpc>
                <a:spcPct val="80000"/>
              </a:lnSpc>
            </a:pPr>
            <a:r>
              <a:rPr lang="en-US" altLang="en-US" sz="2000"/>
              <a:t>How much memory is needed to perform the search?</a:t>
            </a:r>
          </a:p>
          <a:p>
            <a:pPr lvl="1">
              <a:lnSpc>
                <a:spcPct val="80000"/>
              </a:lnSpc>
            </a:pPr>
            <a:r>
              <a:rPr lang="en-US" altLang="en-US" sz="2000"/>
              <a:t>Often represented as the maximum number of nodes stored at once</a:t>
            </a:r>
          </a:p>
          <a:p>
            <a:pPr>
              <a:lnSpc>
                <a:spcPct val="80000"/>
              </a:lnSpc>
            </a:pPr>
            <a:r>
              <a:rPr lang="en-US" altLang="en-US" sz="2400"/>
              <a:t>Optimal</a:t>
            </a:r>
          </a:p>
          <a:p>
            <a:pPr lvl="1">
              <a:lnSpc>
                <a:spcPct val="80000"/>
              </a:lnSpc>
            </a:pPr>
            <a:r>
              <a:rPr lang="en-US" altLang="en-US" sz="2000"/>
              <a:t>Will the optimal (least cost) solution be found?</a:t>
            </a:r>
          </a:p>
          <a:p>
            <a:pPr>
              <a:lnSpc>
                <a:spcPct val="80000"/>
              </a:lnSpc>
            </a:pPr>
            <a:endParaRPr lang="en-US" altLang="en-US" sz="2400"/>
          </a:p>
          <a:p>
            <a:pPr>
              <a:lnSpc>
                <a:spcPct val="80000"/>
              </a:lnSpc>
            </a:pPr>
            <a:r>
              <a:rPr lang="en-US" altLang="en-US" sz="2400"/>
              <a:t>Page 81 in AIMA text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11BACE9-9F58-D2BD-B2E2-7F3B0BDCA420}"/>
              </a:ext>
            </a:extLst>
          </p:cNvPr>
          <p:cNvSpPr>
            <a:spLocks noGrp="1"/>
          </p:cNvSpPr>
          <p:nvPr>
            <p:ph type="sldNum" sz="quarter" idx="12"/>
          </p:nvPr>
        </p:nvSpPr>
        <p:spPr/>
        <p:txBody>
          <a:bodyPr/>
          <a:lstStyle/>
          <a:p>
            <a:fld id="{45CD18B3-D341-460D-9C7E-3D9328D09797}" type="slidenum">
              <a:rPr lang="en-US" altLang="en-US"/>
              <a:pPr/>
              <a:t>121</a:t>
            </a:fld>
            <a:endParaRPr lang="en-US" altLang="en-US"/>
          </a:p>
        </p:txBody>
      </p:sp>
      <p:sp>
        <p:nvSpPr>
          <p:cNvPr id="151554" name="Rectangle 2">
            <a:extLst>
              <a:ext uri="{FF2B5EF4-FFF2-40B4-BE49-F238E27FC236}">
                <a16:creationId xmlns:a16="http://schemas.microsoft.com/office/drawing/2014/main" id="{9D311211-E43F-5847-8B2A-34951DC1BFD6}"/>
              </a:ext>
            </a:extLst>
          </p:cNvPr>
          <p:cNvSpPr>
            <a:spLocks noGrp="1" noChangeArrowheads="1"/>
          </p:cNvSpPr>
          <p:nvPr>
            <p:ph type="title"/>
          </p:nvPr>
        </p:nvSpPr>
        <p:spPr/>
        <p:txBody>
          <a:bodyPr/>
          <a:lstStyle/>
          <a:p>
            <a:r>
              <a:rPr lang="en-US" altLang="en-US" sz="4000"/>
              <a:t>Comparing Uninformed Search Strategies</a:t>
            </a:r>
          </a:p>
        </p:txBody>
      </p:sp>
      <p:sp>
        <p:nvSpPr>
          <p:cNvPr id="151555" name="Rectangle 3">
            <a:extLst>
              <a:ext uri="{FF2B5EF4-FFF2-40B4-BE49-F238E27FC236}">
                <a16:creationId xmlns:a16="http://schemas.microsoft.com/office/drawing/2014/main" id="{1DE3BA89-37E8-6AE8-3390-6819FE43F374}"/>
              </a:ext>
            </a:extLst>
          </p:cNvPr>
          <p:cNvSpPr>
            <a:spLocks noGrp="1" noChangeArrowheads="1"/>
          </p:cNvSpPr>
          <p:nvPr>
            <p:ph type="body" idx="1"/>
          </p:nvPr>
        </p:nvSpPr>
        <p:spPr/>
        <p:txBody>
          <a:bodyPr/>
          <a:lstStyle/>
          <a:p>
            <a:r>
              <a:rPr lang="en-US" altLang="en-US"/>
              <a:t>Time and space complexity are measured in</a:t>
            </a:r>
          </a:p>
          <a:p>
            <a:pPr lvl="1"/>
            <a:r>
              <a:rPr lang="en-US" altLang="en-US"/>
              <a:t>b – maximum branching factor of the search tree</a:t>
            </a:r>
          </a:p>
          <a:p>
            <a:pPr lvl="1"/>
            <a:r>
              <a:rPr lang="en-US" altLang="en-US"/>
              <a:t>m – maximum depth of the state space</a:t>
            </a:r>
          </a:p>
          <a:p>
            <a:pPr lvl="1"/>
            <a:r>
              <a:rPr lang="en-US" altLang="en-US"/>
              <a:t>d – depth of the least cost solution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F2AF3A2-FC52-0224-4B78-CC58EC1FBA2F}"/>
              </a:ext>
            </a:extLst>
          </p:cNvPr>
          <p:cNvSpPr>
            <a:spLocks noGrp="1"/>
          </p:cNvSpPr>
          <p:nvPr>
            <p:ph type="sldNum" sz="quarter" idx="12"/>
          </p:nvPr>
        </p:nvSpPr>
        <p:spPr/>
        <p:txBody>
          <a:bodyPr/>
          <a:lstStyle/>
          <a:p>
            <a:fld id="{BF72EA30-F660-43EB-80AD-AEBAB6081E2E}" type="slidenum">
              <a:rPr lang="en-US" altLang="en-US"/>
              <a:pPr/>
              <a:t>122</a:t>
            </a:fld>
            <a:endParaRPr lang="en-US" altLang="en-US"/>
          </a:p>
        </p:txBody>
      </p:sp>
      <p:sp>
        <p:nvSpPr>
          <p:cNvPr id="137218" name="Rectangle 2">
            <a:extLst>
              <a:ext uri="{FF2B5EF4-FFF2-40B4-BE49-F238E27FC236}">
                <a16:creationId xmlns:a16="http://schemas.microsoft.com/office/drawing/2014/main" id="{DE3338D8-2341-AA10-FCD6-E3BA7887E4DD}"/>
              </a:ext>
            </a:extLst>
          </p:cNvPr>
          <p:cNvSpPr>
            <a:spLocks noGrp="1" noChangeArrowheads="1"/>
          </p:cNvSpPr>
          <p:nvPr>
            <p:ph type="title"/>
          </p:nvPr>
        </p:nvSpPr>
        <p:spPr/>
        <p:txBody>
          <a:bodyPr/>
          <a:lstStyle/>
          <a:p>
            <a:r>
              <a:rPr lang="en-US" altLang="en-US"/>
              <a:t>Breadth-First Search</a:t>
            </a:r>
          </a:p>
        </p:txBody>
      </p:sp>
      <p:sp>
        <p:nvSpPr>
          <p:cNvPr id="137219" name="Rectangle 3">
            <a:extLst>
              <a:ext uri="{FF2B5EF4-FFF2-40B4-BE49-F238E27FC236}">
                <a16:creationId xmlns:a16="http://schemas.microsoft.com/office/drawing/2014/main" id="{9872DD7E-2494-F022-7BD3-15FEE5743AC1}"/>
              </a:ext>
            </a:extLst>
          </p:cNvPr>
          <p:cNvSpPr>
            <a:spLocks noGrp="1" noChangeArrowheads="1"/>
          </p:cNvSpPr>
          <p:nvPr>
            <p:ph type="body" idx="1"/>
          </p:nvPr>
        </p:nvSpPr>
        <p:spPr/>
        <p:txBody>
          <a:bodyPr/>
          <a:lstStyle/>
          <a:p>
            <a:r>
              <a:rPr lang="en-US" altLang="en-US"/>
              <a:t>Recall from Data Structures the basic algorithm for a breadth-first search on a graph or tree</a:t>
            </a:r>
          </a:p>
          <a:p>
            <a:endParaRPr lang="en-US" altLang="en-US"/>
          </a:p>
          <a:p>
            <a:r>
              <a:rPr lang="en-US" altLang="en-US"/>
              <a:t>Expand the </a:t>
            </a:r>
            <a:r>
              <a:rPr lang="en-US" altLang="en-US" b="1" i="1" u="sng"/>
              <a:t>shallowest</a:t>
            </a:r>
            <a:r>
              <a:rPr lang="en-US" altLang="en-US"/>
              <a:t> unexpanded node</a:t>
            </a:r>
          </a:p>
          <a:p>
            <a:endParaRPr lang="en-US" altLang="en-US"/>
          </a:p>
          <a:p>
            <a:r>
              <a:rPr lang="en-US" altLang="en-US"/>
              <a:t>Place all new successors at the end of a FIFO queue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73C518-DE3F-DCF6-5FEC-379B96D58D89}"/>
              </a:ext>
            </a:extLst>
          </p:cNvPr>
          <p:cNvSpPr>
            <a:spLocks noGrp="1"/>
          </p:cNvSpPr>
          <p:nvPr>
            <p:ph type="sldNum" sz="quarter" idx="12"/>
          </p:nvPr>
        </p:nvSpPr>
        <p:spPr/>
        <p:txBody>
          <a:bodyPr/>
          <a:lstStyle/>
          <a:p>
            <a:fld id="{B2A64C51-AB6B-44B2-958B-59C23F1E5EED}" type="slidenum">
              <a:rPr lang="en-US" altLang="en-US"/>
              <a:pPr/>
              <a:t>123</a:t>
            </a:fld>
            <a:endParaRPr lang="en-US" altLang="en-US"/>
          </a:p>
        </p:txBody>
      </p:sp>
      <p:sp>
        <p:nvSpPr>
          <p:cNvPr id="142340" name="Rectangle 4">
            <a:extLst>
              <a:ext uri="{FF2B5EF4-FFF2-40B4-BE49-F238E27FC236}">
                <a16:creationId xmlns:a16="http://schemas.microsoft.com/office/drawing/2014/main" id="{B8365716-ED71-C193-3B97-AA6141F72418}"/>
              </a:ext>
            </a:extLst>
          </p:cNvPr>
          <p:cNvSpPr>
            <a:spLocks noGrp="1" noChangeArrowheads="1"/>
          </p:cNvSpPr>
          <p:nvPr>
            <p:ph type="title"/>
          </p:nvPr>
        </p:nvSpPr>
        <p:spPr/>
        <p:txBody>
          <a:bodyPr/>
          <a:lstStyle/>
          <a:p>
            <a:r>
              <a:rPr lang="en-US" altLang="en-US"/>
              <a:t>Breadth-First Search</a:t>
            </a:r>
          </a:p>
        </p:txBody>
      </p:sp>
      <p:pic>
        <p:nvPicPr>
          <p:cNvPr id="142343" name="Picture 7">
            <a:extLst>
              <a:ext uri="{FF2B5EF4-FFF2-40B4-BE49-F238E27FC236}">
                <a16:creationId xmlns:a16="http://schemas.microsoft.com/office/drawing/2014/main" id="{E1900ADD-8192-212F-4528-DB9596414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314" y="2352675"/>
            <a:ext cx="33813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DE3713A-A221-6A38-F44C-336867D76183}"/>
              </a:ext>
            </a:extLst>
          </p:cNvPr>
          <p:cNvSpPr>
            <a:spLocks noGrp="1"/>
          </p:cNvSpPr>
          <p:nvPr>
            <p:ph type="sldNum" sz="quarter" idx="12"/>
          </p:nvPr>
        </p:nvSpPr>
        <p:spPr/>
        <p:txBody>
          <a:bodyPr/>
          <a:lstStyle/>
          <a:p>
            <a:fld id="{990103C5-F815-47C7-B761-236C29CFB435}" type="slidenum">
              <a:rPr lang="en-US" altLang="en-US"/>
              <a:pPr/>
              <a:t>124</a:t>
            </a:fld>
            <a:endParaRPr lang="en-US" altLang="en-US"/>
          </a:p>
        </p:txBody>
      </p:sp>
      <p:sp>
        <p:nvSpPr>
          <p:cNvPr id="144388" name="Rectangle 4">
            <a:extLst>
              <a:ext uri="{FF2B5EF4-FFF2-40B4-BE49-F238E27FC236}">
                <a16:creationId xmlns:a16="http://schemas.microsoft.com/office/drawing/2014/main" id="{AAC141E7-F234-B293-06FB-FA8A79CE1939}"/>
              </a:ext>
            </a:extLst>
          </p:cNvPr>
          <p:cNvSpPr>
            <a:spLocks noGrp="1" noChangeArrowheads="1"/>
          </p:cNvSpPr>
          <p:nvPr>
            <p:ph type="title"/>
          </p:nvPr>
        </p:nvSpPr>
        <p:spPr/>
        <p:txBody>
          <a:bodyPr/>
          <a:lstStyle/>
          <a:p>
            <a:r>
              <a:rPr lang="en-US" altLang="en-US"/>
              <a:t>Breadth-First Search</a:t>
            </a:r>
          </a:p>
        </p:txBody>
      </p:sp>
      <p:pic>
        <p:nvPicPr>
          <p:cNvPr id="144390" name="Picture 6">
            <a:extLst>
              <a:ext uri="{FF2B5EF4-FFF2-40B4-BE49-F238E27FC236}">
                <a16:creationId xmlns:a16="http://schemas.microsoft.com/office/drawing/2014/main" id="{4A364123-2F0C-4E9A-F984-585096B0F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3414" y="2371725"/>
            <a:ext cx="330517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A77B03DA-E739-A829-64A5-77F91F99292B}"/>
              </a:ext>
            </a:extLst>
          </p:cNvPr>
          <p:cNvSpPr>
            <a:spLocks noGrp="1"/>
          </p:cNvSpPr>
          <p:nvPr>
            <p:ph type="sldNum" sz="quarter" idx="12"/>
          </p:nvPr>
        </p:nvSpPr>
        <p:spPr/>
        <p:txBody>
          <a:bodyPr/>
          <a:lstStyle/>
          <a:p>
            <a:fld id="{58904097-26FD-4DD2-B88C-E09EE01385A1}" type="slidenum">
              <a:rPr lang="en-US" altLang="en-US"/>
              <a:pPr/>
              <a:t>125</a:t>
            </a:fld>
            <a:endParaRPr lang="en-US" altLang="en-US"/>
          </a:p>
        </p:txBody>
      </p:sp>
      <p:sp>
        <p:nvSpPr>
          <p:cNvPr id="146436" name="Rectangle 4">
            <a:extLst>
              <a:ext uri="{FF2B5EF4-FFF2-40B4-BE49-F238E27FC236}">
                <a16:creationId xmlns:a16="http://schemas.microsoft.com/office/drawing/2014/main" id="{A5F8B386-E3A5-8462-A3EA-15FD8BD7813A}"/>
              </a:ext>
            </a:extLst>
          </p:cNvPr>
          <p:cNvSpPr>
            <a:spLocks noGrp="1" noChangeArrowheads="1"/>
          </p:cNvSpPr>
          <p:nvPr>
            <p:ph type="title"/>
          </p:nvPr>
        </p:nvSpPr>
        <p:spPr/>
        <p:txBody>
          <a:bodyPr/>
          <a:lstStyle/>
          <a:p>
            <a:r>
              <a:rPr lang="en-US" altLang="en-US"/>
              <a:t>Breadth-First Search</a:t>
            </a:r>
          </a:p>
        </p:txBody>
      </p:sp>
      <p:pic>
        <p:nvPicPr>
          <p:cNvPr id="146437" name="Picture 5">
            <a:extLst>
              <a:ext uri="{FF2B5EF4-FFF2-40B4-BE49-F238E27FC236}">
                <a16:creationId xmlns:a16="http://schemas.microsoft.com/office/drawing/2014/main" id="{BBE25F4C-F19E-C937-0B89-3D1C386CF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25" y="2366964"/>
            <a:ext cx="32575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F89123AA-8C8F-9E48-A7D0-F288681AA91E}"/>
              </a:ext>
            </a:extLst>
          </p:cNvPr>
          <p:cNvSpPr>
            <a:spLocks noGrp="1"/>
          </p:cNvSpPr>
          <p:nvPr>
            <p:ph type="sldNum" sz="quarter" idx="12"/>
          </p:nvPr>
        </p:nvSpPr>
        <p:spPr/>
        <p:txBody>
          <a:bodyPr/>
          <a:lstStyle/>
          <a:p>
            <a:fld id="{274674A0-B697-400A-85A9-2F26AA90D7F7}" type="slidenum">
              <a:rPr lang="en-US" altLang="en-US"/>
              <a:pPr/>
              <a:t>126</a:t>
            </a:fld>
            <a:endParaRPr lang="en-US" altLang="en-US"/>
          </a:p>
        </p:txBody>
      </p:sp>
      <p:sp>
        <p:nvSpPr>
          <p:cNvPr id="149506" name="Rectangle 2">
            <a:extLst>
              <a:ext uri="{FF2B5EF4-FFF2-40B4-BE49-F238E27FC236}">
                <a16:creationId xmlns:a16="http://schemas.microsoft.com/office/drawing/2014/main" id="{35D25220-2931-34D5-83FA-62FBAD3FAA7C}"/>
              </a:ext>
            </a:extLst>
          </p:cNvPr>
          <p:cNvSpPr>
            <a:spLocks noGrp="1" noChangeArrowheads="1"/>
          </p:cNvSpPr>
          <p:nvPr>
            <p:ph type="title"/>
          </p:nvPr>
        </p:nvSpPr>
        <p:spPr/>
        <p:txBody>
          <a:bodyPr/>
          <a:lstStyle/>
          <a:p>
            <a:r>
              <a:rPr lang="en-US" altLang="en-US"/>
              <a:t>Breadth-First Search</a:t>
            </a:r>
          </a:p>
        </p:txBody>
      </p:sp>
      <p:pic>
        <p:nvPicPr>
          <p:cNvPr id="149508" name="Picture 4">
            <a:extLst>
              <a:ext uri="{FF2B5EF4-FFF2-40B4-BE49-F238E27FC236}">
                <a16:creationId xmlns:a16="http://schemas.microsoft.com/office/drawing/2014/main" id="{D33BB275-B936-ED86-C233-DB878FCFA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9" y="2200275"/>
            <a:ext cx="42005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FCFB351-0108-85FF-F2FD-7C4B71A52B35}"/>
              </a:ext>
            </a:extLst>
          </p:cNvPr>
          <p:cNvSpPr>
            <a:spLocks noGrp="1"/>
          </p:cNvSpPr>
          <p:nvPr>
            <p:ph type="sldNum" sz="quarter" idx="12"/>
          </p:nvPr>
        </p:nvSpPr>
        <p:spPr/>
        <p:txBody>
          <a:bodyPr/>
          <a:lstStyle/>
          <a:p>
            <a:fld id="{6259CBF0-395F-41B5-A054-350834C8CA0C}" type="slidenum">
              <a:rPr lang="en-US" altLang="en-US"/>
              <a:pPr/>
              <a:t>127</a:t>
            </a:fld>
            <a:endParaRPr lang="en-US" altLang="en-US"/>
          </a:p>
        </p:txBody>
      </p:sp>
      <p:sp>
        <p:nvSpPr>
          <p:cNvPr id="139266" name="Rectangle 2">
            <a:extLst>
              <a:ext uri="{FF2B5EF4-FFF2-40B4-BE49-F238E27FC236}">
                <a16:creationId xmlns:a16="http://schemas.microsoft.com/office/drawing/2014/main" id="{2A55EC2F-6E4C-012C-7931-89FF5A40556F}"/>
              </a:ext>
            </a:extLst>
          </p:cNvPr>
          <p:cNvSpPr>
            <a:spLocks noGrp="1" noChangeArrowheads="1"/>
          </p:cNvSpPr>
          <p:nvPr>
            <p:ph type="title"/>
          </p:nvPr>
        </p:nvSpPr>
        <p:spPr/>
        <p:txBody>
          <a:bodyPr/>
          <a:lstStyle/>
          <a:p>
            <a:r>
              <a:rPr lang="en-US" altLang="en-US"/>
              <a:t>Depth-First Search</a:t>
            </a:r>
          </a:p>
        </p:txBody>
      </p:sp>
      <p:sp>
        <p:nvSpPr>
          <p:cNvPr id="139267" name="Rectangle 3">
            <a:extLst>
              <a:ext uri="{FF2B5EF4-FFF2-40B4-BE49-F238E27FC236}">
                <a16:creationId xmlns:a16="http://schemas.microsoft.com/office/drawing/2014/main" id="{27CED4A3-D3D8-E00A-C353-CDFD9BD6EF3C}"/>
              </a:ext>
            </a:extLst>
          </p:cNvPr>
          <p:cNvSpPr>
            <a:spLocks noGrp="1" noChangeArrowheads="1"/>
          </p:cNvSpPr>
          <p:nvPr>
            <p:ph type="body" idx="1"/>
          </p:nvPr>
        </p:nvSpPr>
        <p:spPr/>
        <p:txBody>
          <a:bodyPr/>
          <a:lstStyle/>
          <a:p>
            <a:r>
              <a:rPr lang="en-US" altLang="en-US"/>
              <a:t>Recall from Data Structures the basic algorithm for a depth-first search on a graph or tree</a:t>
            </a:r>
          </a:p>
          <a:p>
            <a:endParaRPr lang="en-US" altLang="en-US"/>
          </a:p>
          <a:p>
            <a:r>
              <a:rPr lang="en-US" altLang="en-US"/>
              <a:t>Expand the </a:t>
            </a:r>
            <a:r>
              <a:rPr lang="en-US" altLang="en-US" b="1" i="1" u="sng"/>
              <a:t>deepest</a:t>
            </a:r>
            <a:r>
              <a:rPr lang="en-US" altLang="en-US"/>
              <a:t> unexpanded node</a:t>
            </a:r>
          </a:p>
          <a:p>
            <a:endParaRPr lang="en-US" altLang="en-US"/>
          </a:p>
          <a:p>
            <a:r>
              <a:rPr lang="en-US" altLang="en-US"/>
              <a:t>Unexplored successors are placed on a stack until fully explored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BD06799-ECC1-AE74-9F2E-6AE5348F35E7}"/>
              </a:ext>
            </a:extLst>
          </p:cNvPr>
          <p:cNvSpPr>
            <a:spLocks noGrp="1"/>
          </p:cNvSpPr>
          <p:nvPr>
            <p:ph type="sldNum" sz="quarter" idx="12"/>
          </p:nvPr>
        </p:nvSpPr>
        <p:spPr/>
        <p:txBody>
          <a:bodyPr/>
          <a:lstStyle/>
          <a:p>
            <a:fld id="{BAC887F1-0C56-41C8-83BB-87EFE5A58F11}" type="slidenum">
              <a:rPr lang="en-US" altLang="en-US"/>
              <a:pPr/>
              <a:t>128</a:t>
            </a:fld>
            <a:endParaRPr lang="en-US" altLang="en-US"/>
          </a:p>
        </p:txBody>
      </p:sp>
      <p:sp>
        <p:nvSpPr>
          <p:cNvPr id="157700" name="Rectangle 4">
            <a:extLst>
              <a:ext uri="{FF2B5EF4-FFF2-40B4-BE49-F238E27FC236}">
                <a16:creationId xmlns:a16="http://schemas.microsoft.com/office/drawing/2014/main" id="{3E7A2C9F-74A8-DBE2-5D70-39C66E5DF083}"/>
              </a:ext>
            </a:extLst>
          </p:cNvPr>
          <p:cNvSpPr>
            <a:spLocks noGrp="1" noChangeArrowheads="1"/>
          </p:cNvSpPr>
          <p:nvPr>
            <p:ph type="title"/>
          </p:nvPr>
        </p:nvSpPr>
        <p:spPr/>
        <p:txBody>
          <a:bodyPr/>
          <a:lstStyle/>
          <a:p>
            <a:r>
              <a:rPr lang="en-US" altLang="en-US"/>
              <a:t>Depth-First Search</a:t>
            </a:r>
          </a:p>
        </p:txBody>
      </p:sp>
      <p:pic>
        <p:nvPicPr>
          <p:cNvPr id="157701" name="Picture 5">
            <a:extLst>
              <a:ext uri="{FF2B5EF4-FFF2-40B4-BE49-F238E27FC236}">
                <a16:creationId xmlns:a16="http://schemas.microsoft.com/office/drawing/2014/main" id="{DF77A7A6-4131-9784-B238-BCF9116D7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9" y="2238375"/>
            <a:ext cx="42005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ACA8DCF9-71C2-368D-523A-174566FACC11}"/>
              </a:ext>
            </a:extLst>
          </p:cNvPr>
          <p:cNvSpPr>
            <a:spLocks noGrp="1"/>
          </p:cNvSpPr>
          <p:nvPr>
            <p:ph type="sldNum" sz="quarter" idx="12"/>
          </p:nvPr>
        </p:nvSpPr>
        <p:spPr/>
        <p:txBody>
          <a:bodyPr/>
          <a:lstStyle/>
          <a:p>
            <a:fld id="{749104D8-8271-497F-91B1-F3F473B6E040}" type="slidenum">
              <a:rPr lang="en-US" altLang="en-US"/>
              <a:pPr/>
              <a:t>129</a:t>
            </a:fld>
            <a:endParaRPr lang="en-US" altLang="en-US"/>
          </a:p>
        </p:txBody>
      </p:sp>
      <p:sp>
        <p:nvSpPr>
          <p:cNvPr id="159746" name="Rectangle 2">
            <a:extLst>
              <a:ext uri="{FF2B5EF4-FFF2-40B4-BE49-F238E27FC236}">
                <a16:creationId xmlns:a16="http://schemas.microsoft.com/office/drawing/2014/main" id="{E7EAF829-D62E-2E7F-5843-41B5101399AD}"/>
              </a:ext>
            </a:extLst>
          </p:cNvPr>
          <p:cNvSpPr>
            <a:spLocks noGrp="1" noChangeArrowheads="1"/>
          </p:cNvSpPr>
          <p:nvPr>
            <p:ph type="title"/>
          </p:nvPr>
        </p:nvSpPr>
        <p:spPr/>
        <p:txBody>
          <a:bodyPr/>
          <a:lstStyle/>
          <a:p>
            <a:r>
              <a:rPr lang="en-US" altLang="en-US"/>
              <a:t>Depth-First Search</a:t>
            </a:r>
          </a:p>
        </p:txBody>
      </p:sp>
      <p:pic>
        <p:nvPicPr>
          <p:cNvPr id="159748" name="Picture 4">
            <a:extLst>
              <a:ext uri="{FF2B5EF4-FFF2-40B4-BE49-F238E27FC236}">
                <a16:creationId xmlns:a16="http://schemas.microsoft.com/office/drawing/2014/main" id="{5AE8AC54-FCCD-8FDC-8358-66C8F8903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264" y="2243139"/>
            <a:ext cx="41814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US" dirty="0"/>
              <a:t>E-commerce Application</a:t>
            </a:r>
          </a:p>
        </p:txBody>
      </p:sp>
      <p:pic>
        <p:nvPicPr>
          <p:cNvPr id="6" name="Content Placeholder 5">
            <a:extLst>
              <a:ext uri="{FF2B5EF4-FFF2-40B4-BE49-F238E27FC236}">
                <a16:creationId xmlns:a16="http://schemas.microsoft.com/office/drawing/2014/main" id="{B6E23719-C38D-40FE-7DA2-E9D1124023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9" y="1284283"/>
            <a:ext cx="5858828" cy="4712986"/>
          </a:xfrm>
        </p:spPr>
      </p:pic>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lnSpc>
                <a:spcPct val="150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Personal Shopping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Virtual Assistants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Fraud Detection</a:t>
            </a:r>
          </a:p>
          <a:p>
            <a:pPr marL="285750" indent="-285750">
              <a:lnSpc>
                <a:spcPct val="150000"/>
              </a:lnSpc>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Personalize Advertisement</a:t>
            </a:r>
          </a:p>
          <a:p>
            <a:pPr marL="285750" indent="-285750">
              <a:lnSpc>
                <a:spcPct val="150000"/>
              </a:lnSpc>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Content Marketing</a:t>
            </a: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7AF1F4E6-1B76-8E21-86D7-DC1F88543BE5}"/>
              </a:ext>
            </a:extLst>
          </p:cNvPr>
          <p:cNvSpPr>
            <a:spLocks noGrp="1"/>
          </p:cNvSpPr>
          <p:nvPr>
            <p:ph type="sldNum" sz="quarter" idx="12"/>
          </p:nvPr>
        </p:nvSpPr>
        <p:spPr/>
        <p:txBody>
          <a:bodyPr/>
          <a:lstStyle/>
          <a:p>
            <a:fld id="{E01F56EE-BA8C-49DD-9007-330E7C7B6D5D}" type="slidenum">
              <a:rPr lang="en-IN" smtClean="0"/>
              <a:t>13</a:t>
            </a:fld>
            <a:endParaRPr lang="en-IN"/>
          </a:p>
        </p:txBody>
      </p:sp>
    </p:spTree>
    <p:extLst>
      <p:ext uri="{BB962C8B-B14F-4D97-AF65-F5344CB8AC3E}">
        <p14:creationId xmlns:p14="http://schemas.microsoft.com/office/powerpoint/2010/main" val="3804153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7B7971A3-6D93-C65C-161D-7C9D412FF832}"/>
              </a:ext>
            </a:extLst>
          </p:cNvPr>
          <p:cNvSpPr>
            <a:spLocks noGrp="1"/>
          </p:cNvSpPr>
          <p:nvPr>
            <p:ph type="sldNum" sz="quarter" idx="12"/>
          </p:nvPr>
        </p:nvSpPr>
        <p:spPr/>
        <p:txBody>
          <a:bodyPr/>
          <a:lstStyle/>
          <a:p>
            <a:fld id="{601E7154-A9BC-4317-9D26-9F72BB083783}" type="slidenum">
              <a:rPr lang="en-US" altLang="en-US"/>
              <a:pPr/>
              <a:t>130</a:t>
            </a:fld>
            <a:endParaRPr lang="en-US" altLang="en-US"/>
          </a:p>
        </p:txBody>
      </p:sp>
      <p:sp>
        <p:nvSpPr>
          <p:cNvPr id="161794" name="Rectangle 2">
            <a:extLst>
              <a:ext uri="{FF2B5EF4-FFF2-40B4-BE49-F238E27FC236}">
                <a16:creationId xmlns:a16="http://schemas.microsoft.com/office/drawing/2014/main" id="{57773A99-E840-59E4-8E2E-7CC846040CE1}"/>
              </a:ext>
            </a:extLst>
          </p:cNvPr>
          <p:cNvSpPr>
            <a:spLocks noGrp="1" noChangeArrowheads="1"/>
          </p:cNvSpPr>
          <p:nvPr>
            <p:ph type="title"/>
          </p:nvPr>
        </p:nvSpPr>
        <p:spPr/>
        <p:txBody>
          <a:bodyPr/>
          <a:lstStyle/>
          <a:p>
            <a:r>
              <a:rPr lang="en-US" altLang="en-US"/>
              <a:t>Depth-First Search</a:t>
            </a:r>
          </a:p>
        </p:txBody>
      </p:sp>
      <p:pic>
        <p:nvPicPr>
          <p:cNvPr id="161796" name="Picture 4">
            <a:extLst>
              <a:ext uri="{FF2B5EF4-FFF2-40B4-BE49-F238E27FC236}">
                <a16:creationId xmlns:a16="http://schemas.microsoft.com/office/drawing/2014/main" id="{41622C3F-58A8-0D85-F318-5ED069959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9" y="2228850"/>
            <a:ext cx="41243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B8241335-062C-74B0-C545-BD7D9890BC32}"/>
              </a:ext>
            </a:extLst>
          </p:cNvPr>
          <p:cNvSpPr>
            <a:spLocks noGrp="1"/>
          </p:cNvSpPr>
          <p:nvPr>
            <p:ph type="sldNum" sz="quarter" idx="12"/>
          </p:nvPr>
        </p:nvSpPr>
        <p:spPr/>
        <p:txBody>
          <a:bodyPr/>
          <a:lstStyle/>
          <a:p>
            <a:fld id="{19CD485B-D07D-4595-8AB1-3E963EDFB7F3}" type="slidenum">
              <a:rPr lang="en-US" altLang="en-US"/>
              <a:pPr/>
              <a:t>131</a:t>
            </a:fld>
            <a:endParaRPr lang="en-US" altLang="en-US"/>
          </a:p>
        </p:txBody>
      </p:sp>
      <p:sp>
        <p:nvSpPr>
          <p:cNvPr id="163842" name="Rectangle 2">
            <a:extLst>
              <a:ext uri="{FF2B5EF4-FFF2-40B4-BE49-F238E27FC236}">
                <a16:creationId xmlns:a16="http://schemas.microsoft.com/office/drawing/2014/main" id="{995D7466-A1E2-0025-53DA-1C840822AA1B}"/>
              </a:ext>
            </a:extLst>
          </p:cNvPr>
          <p:cNvSpPr>
            <a:spLocks noGrp="1" noChangeArrowheads="1"/>
          </p:cNvSpPr>
          <p:nvPr>
            <p:ph type="title"/>
          </p:nvPr>
        </p:nvSpPr>
        <p:spPr/>
        <p:txBody>
          <a:bodyPr/>
          <a:lstStyle/>
          <a:p>
            <a:r>
              <a:rPr lang="en-US" altLang="en-US"/>
              <a:t>Depth-First Search</a:t>
            </a:r>
          </a:p>
        </p:txBody>
      </p:sp>
      <p:pic>
        <p:nvPicPr>
          <p:cNvPr id="163844" name="Picture 4">
            <a:extLst>
              <a:ext uri="{FF2B5EF4-FFF2-40B4-BE49-F238E27FC236}">
                <a16:creationId xmlns:a16="http://schemas.microsoft.com/office/drawing/2014/main" id="{2280A303-1797-01B7-D140-DEBB983E9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025" y="2257425"/>
            <a:ext cx="41719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5913DE92-D096-91E3-0176-2FD8E10A91D1}"/>
              </a:ext>
            </a:extLst>
          </p:cNvPr>
          <p:cNvSpPr>
            <a:spLocks noGrp="1"/>
          </p:cNvSpPr>
          <p:nvPr>
            <p:ph type="sldNum" sz="quarter" idx="12"/>
          </p:nvPr>
        </p:nvSpPr>
        <p:spPr/>
        <p:txBody>
          <a:bodyPr/>
          <a:lstStyle/>
          <a:p>
            <a:fld id="{D1C2E827-ADA0-4A98-87A0-D3D34EE52820}" type="slidenum">
              <a:rPr lang="en-US" altLang="en-US"/>
              <a:pPr/>
              <a:t>132</a:t>
            </a:fld>
            <a:endParaRPr lang="en-US" altLang="en-US"/>
          </a:p>
        </p:txBody>
      </p:sp>
      <p:sp>
        <p:nvSpPr>
          <p:cNvPr id="164866" name="Rectangle 2">
            <a:extLst>
              <a:ext uri="{FF2B5EF4-FFF2-40B4-BE49-F238E27FC236}">
                <a16:creationId xmlns:a16="http://schemas.microsoft.com/office/drawing/2014/main" id="{1E22CEDD-FD14-A67A-9031-D2246B343BB2}"/>
              </a:ext>
            </a:extLst>
          </p:cNvPr>
          <p:cNvSpPr>
            <a:spLocks noGrp="1" noChangeArrowheads="1"/>
          </p:cNvSpPr>
          <p:nvPr>
            <p:ph type="title"/>
          </p:nvPr>
        </p:nvSpPr>
        <p:spPr/>
        <p:txBody>
          <a:bodyPr/>
          <a:lstStyle/>
          <a:p>
            <a:r>
              <a:rPr lang="en-US" altLang="en-US"/>
              <a:t>Depth-First Search</a:t>
            </a:r>
          </a:p>
        </p:txBody>
      </p:sp>
      <p:pic>
        <p:nvPicPr>
          <p:cNvPr id="164868" name="Picture 4">
            <a:extLst>
              <a:ext uri="{FF2B5EF4-FFF2-40B4-BE49-F238E27FC236}">
                <a16:creationId xmlns:a16="http://schemas.microsoft.com/office/drawing/2014/main" id="{F22EAE9C-BB4F-2042-4A78-E8B22F051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9" y="2214564"/>
            <a:ext cx="41243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1BBDF03F-DB4F-0C26-D0F4-A86541467946}"/>
              </a:ext>
            </a:extLst>
          </p:cNvPr>
          <p:cNvSpPr>
            <a:spLocks noGrp="1"/>
          </p:cNvSpPr>
          <p:nvPr>
            <p:ph type="sldNum" sz="quarter" idx="12"/>
          </p:nvPr>
        </p:nvSpPr>
        <p:spPr/>
        <p:txBody>
          <a:bodyPr/>
          <a:lstStyle/>
          <a:p>
            <a:fld id="{CE4C4B43-F23A-4A6F-97DB-1ADA6C3D6038}" type="slidenum">
              <a:rPr lang="en-US" altLang="en-US"/>
              <a:pPr/>
              <a:t>133</a:t>
            </a:fld>
            <a:endParaRPr lang="en-US" altLang="en-US"/>
          </a:p>
        </p:txBody>
      </p:sp>
      <p:sp>
        <p:nvSpPr>
          <p:cNvPr id="165890" name="Rectangle 2">
            <a:extLst>
              <a:ext uri="{FF2B5EF4-FFF2-40B4-BE49-F238E27FC236}">
                <a16:creationId xmlns:a16="http://schemas.microsoft.com/office/drawing/2014/main" id="{20825BA5-156E-D993-6DCE-D024C9953085}"/>
              </a:ext>
            </a:extLst>
          </p:cNvPr>
          <p:cNvSpPr>
            <a:spLocks noGrp="1" noChangeArrowheads="1"/>
          </p:cNvSpPr>
          <p:nvPr>
            <p:ph type="title"/>
          </p:nvPr>
        </p:nvSpPr>
        <p:spPr/>
        <p:txBody>
          <a:bodyPr/>
          <a:lstStyle/>
          <a:p>
            <a:r>
              <a:rPr lang="en-US" altLang="en-US"/>
              <a:t>Depth-First Search</a:t>
            </a:r>
          </a:p>
        </p:txBody>
      </p:sp>
      <p:pic>
        <p:nvPicPr>
          <p:cNvPr id="165892" name="Picture 4">
            <a:extLst>
              <a:ext uri="{FF2B5EF4-FFF2-40B4-BE49-F238E27FC236}">
                <a16:creationId xmlns:a16="http://schemas.microsoft.com/office/drawing/2014/main" id="{892E493E-F6A3-09C1-11F4-F25F4220F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314" y="2238375"/>
            <a:ext cx="414337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18E57AE-22FA-01C1-9ABB-81CBAA7B8182}"/>
              </a:ext>
            </a:extLst>
          </p:cNvPr>
          <p:cNvSpPr>
            <a:spLocks noGrp="1"/>
          </p:cNvSpPr>
          <p:nvPr>
            <p:ph type="sldNum" sz="quarter" idx="12"/>
          </p:nvPr>
        </p:nvSpPr>
        <p:spPr/>
        <p:txBody>
          <a:bodyPr/>
          <a:lstStyle/>
          <a:p>
            <a:fld id="{921B030C-580B-45C6-A654-1380E5CBE3CE}" type="slidenum">
              <a:rPr lang="en-US" altLang="en-US"/>
              <a:pPr/>
              <a:t>134</a:t>
            </a:fld>
            <a:endParaRPr lang="en-US" altLang="en-US"/>
          </a:p>
        </p:txBody>
      </p:sp>
      <p:sp>
        <p:nvSpPr>
          <p:cNvPr id="173058" name="Rectangle 2">
            <a:extLst>
              <a:ext uri="{FF2B5EF4-FFF2-40B4-BE49-F238E27FC236}">
                <a16:creationId xmlns:a16="http://schemas.microsoft.com/office/drawing/2014/main" id="{1601ECCA-D6E3-95A9-F363-842554D8134A}"/>
              </a:ext>
            </a:extLst>
          </p:cNvPr>
          <p:cNvSpPr>
            <a:spLocks noGrp="1" noChangeArrowheads="1"/>
          </p:cNvSpPr>
          <p:nvPr>
            <p:ph type="title"/>
          </p:nvPr>
        </p:nvSpPr>
        <p:spPr/>
        <p:txBody>
          <a:bodyPr/>
          <a:lstStyle/>
          <a:p>
            <a:r>
              <a:rPr lang="en-US" altLang="en-US"/>
              <a:t>Depth-First Search</a:t>
            </a:r>
          </a:p>
        </p:txBody>
      </p:sp>
      <p:pic>
        <p:nvPicPr>
          <p:cNvPr id="173059" name="Picture 3">
            <a:extLst>
              <a:ext uri="{FF2B5EF4-FFF2-40B4-BE49-F238E27FC236}">
                <a16:creationId xmlns:a16="http://schemas.microsoft.com/office/drawing/2014/main" id="{7174D44A-2A39-B03C-DFFB-531F978A3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789" y="2233614"/>
            <a:ext cx="41624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31CE50C-FE90-D4DE-162F-26F504C84721}"/>
              </a:ext>
            </a:extLst>
          </p:cNvPr>
          <p:cNvSpPr>
            <a:spLocks noGrp="1"/>
          </p:cNvSpPr>
          <p:nvPr>
            <p:ph type="sldNum" sz="quarter" idx="12"/>
          </p:nvPr>
        </p:nvSpPr>
        <p:spPr/>
        <p:txBody>
          <a:bodyPr/>
          <a:lstStyle/>
          <a:p>
            <a:fld id="{DBCB7584-5079-4F85-A3AB-D900D4659B94}" type="slidenum">
              <a:rPr lang="en-US" altLang="en-US"/>
              <a:pPr/>
              <a:t>135</a:t>
            </a:fld>
            <a:endParaRPr lang="en-US" altLang="en-US"/>
          </a:p>
        </p:txBody>
      </p:sp>
      <p:sp>
        <p:nvSpPr>
          <p:cNvPr id="166914" name="Rectangle 2">
            <a:extLst>
              <a:ext uri="{FF2B5EF4-FFF2-40B4-BE49-F238E27FC236}">
                <a16:creationId xmlns:a16="http://schemas.microsoft.com/office/drawing/2014/main" id="{602A14CD-0225-C6D5-EFC4-BF505629B34D}"/>
              </a:ext>
            </a:extLst>
          </p:cNvPr>
          <p:cNvSpPr>
            <a:spLocks noGrp="1" noChangeArrowheads="1"/>
          </p:cNvSpPr>
          <p:nvPr>
            <p:ph type="title"/>
          </p:nvPr>
        </p:nvSpPr>
        <p:spPr/>
        <p:txBody>
          <a:bodyPr/>
          <a:lstStyle/>
          <a:p>
            <a:r>
              <a:rPr lang="en-US" altLang="en-US"/>
              <a:t>Depth-First Search</a:t>
            </a:r>
          </a:p>
        </p:txBody>
      </p:sp>
      <p:pic>
        <p:nvPicPr>
          <p:cNvPr id="166916" name="Picture 4">
            <a:extLst>
              <a:ext uri="{FF2B5EF4-FFF2-40B4-BE49-F238E27FC236}">
                <a16:creationId xmlns:a16="http://schemas.microsoft.com/office/drawing/2014/main" id="{69A20AF6-635F-B221-14DE-4401D3840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9" y="2233614"/>
            <a:ext cx="41243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511105B1-6ED0-10E5-2062-7832791CB03B}"/>
              </a:ext>
            </a:extLst>
          </p:cNvPr>
          <p:cNvSpPr>
            <a:spLocks noGrp="1"/>
          </p:cNvSpPr>
          <p:nvPr>
            <p:ph type="sldNum" sz="quarter" idx="12"/>
          </p:nvPr>
        </p:nvSpPr>
        <p:spPr/>
        <p:txBody>
          <a:bodyPr/>
          <a:lstStyle/>
          <a:p>
            <a:fld id="{14B9E2E7-3362-4F0E-846E-47BD33EE5F98}" type="slidenum">
              <a:rPr lang="en-US" altLang="en-US"/>
              <a:pPr/>
              <a:t>136</a:t>
            </a:fld>
            <a:endParaRPr lang="en-US" altLang="en-US"/>
          </a:p>
        </p:txBody>
      </p:sp>
      <p:sp>
        <p:nvSpPr>
          <p:cNvPr id="167938" name="Rectangle 2">
            <a:extLst>
              <a:ext uri="{FF2B5EF4-FFF2-40B4-BE49-F238E27FC236}">
                <a16:creationId xmlns:a16="http://schemas.microsoft.com/office/drawing/2014/main" id="{BC64212D-88D8-F167-5552-63C9A761A2A8}"/>
              </a:ext>
            </a:extLst>
          </p:cNvPr>
          <p:cNvSpPr>
            <a:spLocks noGrp="1" noChangeArrowheads="1"/>
          </p:cNvSpPr>
          <p:nvPr>
            <p:ph type="title"/>
          </p:nvPr>
        </p:nvSpPr>
        <p:spPr/>
        <p:txBody>
          <a:bodyPr/>
          <a:lstStyle/>
          <a:p>
            <a:r>
              <a:rPr lang="en-US" altLang="en-US"/>
              <a:t>Depth-First Search</a:t>
            </a:r>
          </a:p>
        </p:txBody>
      </p:sp>
      <p:pic>
        <p:nvPicPr>
          <p:cNvPr id="167940" name="Picture 4">
            <a:extLst>
              <a:ext uri="{FF2B5EF4-FFF2-40B4-BE49-F238E27FC236}">
                <a16:creationId xmlns:a16="http://schemas.microsoft.com/office/drawing/2014/main" id="{D1CCF3E8-FE20-52C0-C03F-8EC68E64F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9075" y="2228850"/>
            <a:ext cx="41338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961F9E0-F285-885A-F583-D53F7C63BC6D}"/>
              </a:ext>
            </a:extLst>
          </p:cNvPr>
          <p:cNvSpPr>
            <a:spLocks noGrp="1"/>
          </p:cNvSpPr>
          <p:nvPr>
            <p:ph type="sldNum" sz="quarter" idx="12"/>
          </p:nvPr>
        </p:nvSpPr>
        <p:spPr/>
        <p:txBody>
          <a:bodyPr/>
          <a:lstStyle/>
          <a:p>
            <a:fld id="{A24D5A31-DACB-4A73-B6F1-C1F68A14D548}" type="slidenum">
              <a:rPr lang="en-US" altLang="en-US"/>
              <a:pPr/>
              <a:t>137</a:t>
            </a:fld>
            <a:endParaRPr lang="en-US" altLang="en-US"/>
          </a:p>
        </p:txBody>
      </p:sp>
      <p:sp>
        <p:nvSpPr>
          <p:cNvPr id="168962" name="Rectangle 2">
            <a:extLst>
              <a:ext uri="{FF2B5EF4-FFF2-40B4-BE49-F238E27FC236}">
                <a16:creationId xmlns:a16="http://schemas.microsoft.com/office/drawing/2014/main" id="{18E73647-7954-87E4-71B8-61CCAB8F2F3D}"/>
              </a:ext>
            </a:extLst>
          </p:cNvPr>
          <p:cNvSpPr>
            <a:spLocks noGrp="1" noChangeArrowheads="1"/>
          </p:cNvSpPr>
          <p:nvPr>
            <p:ph type="title"/>
          </p:nvPr>
        </p:nvSpPr>
        <p:spPr/>
        <p:txBody>
          <a:bodyPr/>
          <a:lstStyle/>
          <a:p>
            <a:r>
              <a:rPr lang="en-US" altLang="en-US"/>
              <a:t>Depth-First Search</a:t>
            </a:r>
          </a:p>
        </p:txBody>
      </p:sp>
      <p:pic>
        <p:nvPicPr>
          <p:cNvPr id="168964" name="Picture 4">
            <a:extLst>
              <a:ext uri="{FF2B5EF4-FFF2-40B4-BE49-F238E27FC236}">
                <a16:creationId xmlns:a16="http://schemas.microsoft.com/office/drawing/2014/main" id="{D30918BB-AFFA-AAF9-7F62-9371376EF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9075" y="2238375"/>
            <a:ext cx="413385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EEB261A-948E-1B1C-AC57-449C5A0CBEA6}"/>
              </a:ext>
            </a:extLst>
          </p:cNvPr>
          <p:cNvSpPr>
            <a:spLocks noGrp="1"/>
          </p:cNvSpPr>
          <p:nvPr>
            <p:ph type="sldNum" sz="quarter" idx="12"/>
          </p:nvPr>
        </p:nvSpPr>
        <p:spPr/>
        <p:txBody>
          <a:bodyPr/>
          <a:lstStyle/>
          <a:p>
            <a:fld id="{293887B8-13E1-471D-AE4F-48120F4092DC}" type="slidenum">
              <a:rPr lang="en-US" altLang="en-US"/>
              <a:pPr/>
              <a:t>138</a:t>
            </a:fld>
            <a:endParaRPr lang="en-US" altLang="en-US"/>
          </a:p>
        </p:txBody>
      </p:sp>
      <p:sp>
        <p:nvSpPr>
          <p:cNvPr id="169986" name="Rectangle 2">
            <a:extLst>
              <a:ext uri="{FF2B5EF4-FFF2-40B4-BE49-F238E27FC236}">
                <a16:creationId xmlns:a16="http://schemas.microsoft.com/office/drawing/2014/main" id="{19733E63-FDD8-F1ED-9A82-A59806A6F875}"/>
              </a:ext>
            </a:extLst>
          </p:cNvPr>
          <p:cNvSpPr>
            <a:spLocks noGrp="1" noChangeArrowheads="1"/>
          </p:cNvSpPr>
          <p:nvPr>
            <p:ph type="title"/>
          </p:nvPr>
        </p:nvSpPr>
        <p:spPr/>
        <p:txBody>
          <a:bodyPr/>
          <a:lstStyle/>
          <a:p>
            <a:r>
              <a:rPr lang="en-US" altLang="en-US"/>
              <a:t>Depth-First Search</a:t>
            </a:r>
          </a:p>
        </p:txBody>
      </p:sp>
      <p:pic>
        <p:nvPicPr>
          <p:cNvPr id="169988" name="Picture 4">
            <a:extLst>
              <a:ext uri="{FF2B5EF4-FFF2-40B4-BE49-F238E27FC236}">
                <a16:creationId xmlns:a16="http://schemas.microsoft.com/office/drawing/2014/main" id="{9296AF18-204A-F85C-2CF9-1104485BC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889" y="2238375"/>
            <a:ext cx="40862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37E5BDC2-E305-F710-AB19-1AB4767B172D}"/>
              </a:ext>
            </a:extLst>
          </p:cNvPr>
          <p:cNvSpPr>
            <a:spLocks noGrp="1"/>
          </p:cNvSpPr>
          <p:nvPr>
            <p:ph type="sldNum" sz="quarter" idx="12"/>
          </p:nvPr>
        </p:nvSpPr>
        <p:spPr/>
        <p:txBody>
          <a:bodyPr/>
          <a:lstStyle/>
          <a:p>
            <a:fld id="{4A7E4DDE-36F2-44E8-B06A-5689FD2F68D2}" type="slidenum">
              <a:rPr lang="en-US" altLang="en-US"/>
              <a:pPr/>
              <a:t>139</a:t>
            </a:fld>
            <a:endParaRPr lang="en-US" altLang="en-US"/>
          </a:p>
        </p:txBody>
      </p:sp>
      <p:sp>
        <p:nvSpPr>
          <p:cNvPr id="171010" name="Rectangle 2">
            <a:extLst>
              <a:ext uri="{FF2B5EF4-FFF2-40B4-BE49-F238E27FC236}">
                <a16:creationId xmlns:a16="http://schemas.microsoft.com/office/drawing/2014/main" id="{31FD062F-193E-0082-7CF0-47A33B8213BE}"/>
              </a:ext>
            </a:extLst>
          </p:cNvPr>
          <p:cNvSpPr>
            <a:spLocks noGrp="1" noChangeArrowheads="1"/>
          </p:cNvSpPr>
          <p:nvPr>
            <p:ph type="title"/>
          </p:nvPr>
        </p:nvSpPr>
        <p:spPr/>
        <p:txBody>
          <a:bodyPr/>
          <a:lstStyle/>
          <a:p>
            <a:r>
              <a:rPr lang="en-US" altLang="en-US"/>
              <a:t>Depth-First Search</a:t>
            </a:r>
          </a:p>
        </p:txBody>
      </p:sp>
      <p:pic>
        <p:nvPicPr>
          <p:cNvPr id="171012" name="Picture 4">
            <a:extLst>
              <a:ext uri="{FF2B5EF4-FFF2-40B4-BE49-F238E27FC236}">
                <a16:creationId xmlns:a16="http://schemas.microsoft.com/office/drawing/2014/main" id="{2121DD42-2668-F59D-2756-D7170312C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2233614"/>
            <a:ext cx="41910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US" dirty="0"/>
              <a:t>Education Application</a:t>
            </a:r>
          </a:p>
        </p:txBody>
      </p:sp>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Automation of Administrative Tasks</a:t>
            </a:r>
          </a:p>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Smart Content Creation</a:t>
            </a:r>
          </a:p>
          <a:p>
            <a:pPr marL="285750" indent="-285750">
              <a:lnSpc>
                <a:spcPct val="150000"/>
              </a:lnSpc>
              <a:spcAft>
                <a:spcPts val="800"/>
              </a:spcAft>
              <a:buFont typeface="Arial" panose="020B0604020202020204" pitchFamily="34" charset="0"/>
              <a:buChar char="•"/>
            </a:pPr>
            <a:r>
              <a:rPr lang="en-US" sz="1800" b="1" kern="100" dirty="0">
                <a:latin typeface="Calibri" panose="020F0502020204030204" pitchFamily="34" charset="0"/>
                <a:ea typeface="Calibri" panose="020F0502020204030204" pitchFamily="34" charset="0"/>
                <a:cs typeface="Times New Roman" panose="02020603050405020304" pitchFamily="18" charset="0"/>
              </a:rPr>
              <a:t>intelligent voice assistants</a:t>
            </a:r>
          </a:p>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Personalize Learning</a:t>
            </a: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03AD1E8E-611D-86D9-92A5-71CD850580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741679"/>
            <a:ext cx="6172200" cy="3365117"/>
          </a:xfrm>
        </p:spPr>
      </p:pic>
      <p:sp>
        <p:nvSpPr>
          <p:cNvPr id="3" name="Slide Number Placeholder 2">
            <a:extLst>
              <a:ext uri="{FF2B5EF4-FFF2-40B4-BE49-F238E27FC236}">
                <a16:creationId xmlns:a16="http://schemas.microsoft.com/office/drawing/2014/main" id="{336F6A92-CABD-E9A0-AF4E-B6B9773C824F}"/>
              </a:ext>
            </a:extLst>
          </p:cNvPr>
          <p:cNvSpPr>
            <a:spLocks noGrp="1"/>
          </p:cNvSpPr>
          <p:nvPr>
            <p:ph type="sldNum" sz="quarter" idx="12"/>
          </p:nvPr>
        </p:nvSpPr>
        <p:spPr/>
        <p:txBody>
          <a:bodyPr/>
          <a:lstStyle/>
          <a:p>
            <a:fld id="{E01F56EE-BA8C-49DD-9007-330E7C7B6D5D}" type="slidenum">
              <a:rPr lang="en-IN" smtClean="0"/>
              <a:t>14</a:t>
            </a:fld>
            <a:endParaRPr lang="en-IN"/>
          </a:p>
        </p:txBody>
      </p:sp>
    </p:spTree>
    <p:extLst>
      <p:ext uri="{BB962C8B-B14F-4D97-AF65-F5344CB8AC3E}">
        <p14:creationId xmlns:p14="http://schemas.microsoft.com/office/powerpoint/2010/main" val="315439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BCFD11-3913-7EB9-6B4B-369E810C9C54}"/>
              </a:ext>
            </a:extLst>
          </p:cNvPr>
          <p:cNvSpPr>
            <a:spLocks noGrp="1"/>
          </p:cNvSpPr>
          <p:nvPr>
            <p:ph type="body" sz="quarter" idx="18"/>
          </p:nvPr>
        </p:nvSpPr>
        <p:spPr/>
        <p:txBody>
          <a:bodyPr/>
          <a:lstStyle/>
          <a:p>
            <a:endParaRPr lang="en-IN" dirty="0"/>
          </a:p>
        </p:txBody>
      </p:sp>
      <p:sp>
        <p:nvSpPr>
          <p:cNvPr id="2" name="Title 1">
            <a:extLst>
              <a:ext uri="{FF2B5EF4-FFF2-40B4-BE49-F238E27FC236}">
                <a16:creationId xmlns:a16="http://schemas.microsoft.com/office/drawing/2014/main" id="{AB979745-5B2E-BB72-46D3-8E714303DE84}"/>
              </a:ext>
            </a:extLst>
          </p:cNvPr>
          <p:cNvSpPr>
            <a:spLocks noGrp="1"/>
          </p:cNvSpPr>
          <p:nvPr>
            <p:ph type="title"/>
          </p:nvPr>
        </p:nvSpPr>
        <p:spPr/>
        <p:txBody>
          <a:bodyPr/>
          <a:lstStyle/>
          <a:p>
            <a:r>
              <a:rPr lang="en-IN" dirty="0"/>
              <a:t>A* Algorithm</a:t>
            </a:r>
          </a:p>
        </p:txBody>
      </p:sp>
      <p:sp>
        <p:nvSpPr>
          <p:cNvPr id="3" name="Slide Number Placeholder 2">
            <a:extLst>
              <a:ext uri="{FF2B5EF4-FFF2-40B4-BE49-F238E27FC236}">
                <a16:creationId xmlns:a16="http://schemas.microsoft.com/office/drawing/2014/main" id="{77A30214-8292-67E1-727E-DFC99AB594B6}"/>
              </a:ext>
            </a:extLst>
          </p:cNvPr>
          <p:cNvSpPr>
            <a:spLocks noGrp="1"/>
          </p:cNvSpPr>
          <p:nvPr>
            <p:ph type="sldNum" sz="quarter" idx="14"/>
          </p:nvPr>
        </p:nvSpPr>
        <p:spPr/>
        <p:txBody>
          <a:bodyPr/>
          <a:lstStyle/>
          <a:p>
            <a:fld id="{E01F56EE-BA8C-49DD-9007-330E7C7B6D5D}" type="slidenum">
              <a:rPr lang="en-IN" smtClean="0"/>
              <a:t>140</a:t>
            </a:fld>
            <a:endParaRPr lang="en-IN"/>
          </a:p>
        </p:txBody>
      </p:sp>
      <p:sp>
        <p:nvSpPr>
          <p:cNvPr id="8" name="Text Placeholder 7">
            <a:extLst>
              <a:ext uri="{FF2B5EF4-FFF2-40B4-BE49-F238E27FC236}">
                <a16:creationId xmlns:a16="http://schemas.microsoft.com/office/drawing/2014/main" id="{045AD9C9-F45E-1EB8-3C50-974C7FC138F4}"/>
              </a:ext>
            </a:extLst>
          </p:cNvPr>
          <p:cNvSpPr txBox="1">
            <a:spLocks noGrp="1"/>
          </p:cNvSpPr>
          <p:nvPr>
            <p:ph type="body" sz="quarter" idx="17"/>
          </p:nvPr>
        </p:nvSpPr>
        <p:spPr>
          <a:xfrm>
            <a:off x="695325" y="1773238"/>
            <a:ext cx="5113338" cy="3775393"/>
          </a:xfrm>
          <a:prstGeom prst="rect">
            <a:avLst/>
          </a:prstGeom>
          <a:noFill/>
        </p:spPr>
        <p:txBody>
          <a:bodyPr wrap="square">
            <a:spAutoFit/>
          </a:bodyPr>
          <a:lstStyle/>
          <a:p>
            <a:r>
              <a:rPr lang="en-US" dirty="0"/>
              <a:t>A* Search algorithm is one of the best and popular technique used in path-finding and graph traversals.</a:t>
            </a:r>
          </a:p>
          <a:p>
            <a:r>
              <a:rPr lang="en-US" dirty="0"/>
              <a:t>A* is a powerful graph traversal and path finding algorithm widely used in artificial intelligence and computer science</a:t>
            </a:r>
          </a:p>
          <a:p>
            <a:endParaRPr lang="en-IN" dirty="0"/>
          </a:p>
        </p:txBody>
      </p:sp>
      <p:pic>
        <p:nvPicPr>
          <p:cNvPr id="10" name="Picture 9">
            <a:extLst>
              <a:ext uri="{FF2B5EF4-FFF2-40B4-BE49-F238E27FC236}">
                <a16:creationId xmlns:a16="http://schemas.microsoft.com/office/drawing/2014/main" id="{385F65BA-980E-E29B-30CC-D2A4E4E8A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209006"/>
            <a:ext cx="5029200" cy="3448050"/>
          </a:xfrm>
          <a:prstGeom prst="rect">
            <a:avLst/>
          </a:prstGeom>
        </p:spPr>
      </p:pic>
    </p:spTree>
    <p:extLst>
      <p:ext uri="{BB962C8B-B14F-4D97-AF65-F5344CB8AC3E}">
        <p14:creationId xmlns:p14="http://schemas.microsoft.com/office/powerpoint/2010/main" val="27674785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BCFD11-3913-7EB9-6B4B-369E810C9C54}"/>
              </a:ext>
            </a:extLst>
          </p:cNvPr>
          <p:cNvSpPr>
            <a:spLocks noGrp="1"/>
          </p:cNvSpPr>
          <p:nvPr>
            <p:ph type="body" sz="quarter" idx="18"/>
          </p:nvPr>
        </p:nvSpPr>
        <p:spPr/>
        <p:txBody>
          <a:bodyPr/>
          <a:lstStyle/>
          <a:p>
            <a:endParaRPr lang="en-IN" dirty="0"/>
          </a:p>
        </p:txBody>
      </p:sp>
      <p:sp>
        <p:nvSpPr>
          <p:cNvPr id="2" name="Title 1">
            <a:extLst>
              <a:ext uri="{FF2B5EF4-FFF2-40B4-BE49-F238E27FC236}">
                <a16:creationId xmlns:a16="http://schemas.microsoft.com/office/drawing/2014/main" id="{AB979745-5B2E-BB72-46D3-8E714303DE84}"/>
              </a:ext>
            </a:extLst>
          </p:cNvPr>
          <p:cNvSpPr>
            <a:spLocks noGrp="1"/>
          </p:cNvSpPr>
          <p:nvPr>
            <p:ph type="title"/>
          </p:nvPr>
        </p:nvSpPr>
        <p:spPr/>
        <p:txBody>
          <a:bodyPr/>
          <a:lstStyle/>
          <a:p>
            <a:r>
              <a:rPr lang="en-IN" dirty="0"/>
              <a:t>A* Algorithm</a:t>
            </a:r>
          </a:p>
        </p:txBody>
      </p:sp>
      <p:sp>
        <p:nvSpPr>
          <p:cNvPr id="3" name="Slide Number Placeholder 2">
            <a:extLst>
              <a:ext uri="{FF2B5EF4-FFF2-40B4-BE49-F238E27FC236}">
                <a16:creationId xmlns:a16="http://schemas.microsoft.com/office/drawing/2014/main" id="{77A30214-8292-67E1-727E-DFC99AB594B6}"/>
              </a:ext>
            </a:extLst>
          </p:cNvPr>
          <p:cNvSpPr>
            <a:spLocks noGrp="1"/>
          </p:cNvSpPr>
          <p:nvPr>
            <p:ph type="sldNum" sz="quarter" idx="14"/>
          </p:nvPr>
        </p:nvSpPr>
        <p:spPr/>
        <p:txBody>
          <a:bodyPr/>
          <a:lstStyle/>
          <a:p>
            <a:fld id="{E01F56EE-BA8C-49DD-9007-330E7C7B6D5D}" type="slidenum">
              <a:rPr lang="en-IN" smtClean="0"/>
              <a:t>141</a:t>
            </a:fld>
            <a:endParaRPr lang="en-IN"/>
          </a:p>
        </p:txBody>
      </p:sp>
      <p:sp>
        <p:nvSpPr>
          <p:cNvPr id="8" name="Text Placeholder 7">
            <a:extLst>
              <a:ext uri="{FF2B5EF4-FFF2-40B4-BE49-F238E27FC236}">
                <a16:creationId xmlns:a16="http://schemas.microsoft.com/office/drawing/2014/main" id="{045AD9C9-F45E-1EB8-3C50-974C7FC138F4}"/>
              </a:ext>
            </a:extLst>
          </p:cNvPr>
          <p:cNvSpPr txBox="1">
            <a:spLocks noGrp="1"/>
          </p:cNvSpPr>
          <p:nvPr>
            <p:ph type="body" sz="quarter" idx="17"/>
          </p:nvPr>
        </p:nvSpPr>
        <p:spPr>
          <a:xfrm>
            <a:off x="695325" y="1773238"/>
            <a:ext cx="5113338" cy="4593052"/>
          </a:xfrm>
          <a:prstGeom prst="rect">
            <a:avLst/>
          </a:prstGeom>
          <a:noFill/>
        </p:spPr>
        <p:txBody>
          <a:bodyPr wrap="square">
            <a:spAutoFit/>
          </a:bodyPr>
          <a:lstStyle/>
          <a:p>
            <a:r>
              <a:rPr lang="en-US" dirty="0"/>
              <a:t>It is mainly used to find the shortest path between two nodes in a graph, given the estimated cost of getting from the current node to the destination node. </a:t>
            </a:r>
          </a:p>
          <a:p>
            <a:r>
              <a:rPr lang="en-US" dirty="0"/>
              <a:t>The main advantage of the algorithm is its ability to provide an optimal path by exploring the graph in a more informed way compared to traditional search algorithms such as Dijkstra's algorithm.</a:t>
            </a:r>
          </a:p>
        </p:txBody>
      </p:sp>
      <p:pic>
        <p:nvPicPr>
          <p:cNvPr id="10" name="Picture 9">
            <a:extLst>
              <a:ext uri="{FF2B5EF4-FFF2-40B4-BE49-F238E27FC236}">
                <a16:creationId xmlns:a16="http://schemas.microsoft.com/office/drawing/2014/main" id="{385F65BA-980E-E29B-30CC-D2A4E4E8A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209006"/>
            <a:ext cx="5029200" cy="3448050"/>
          </a:xfrm>
          <a:prstGeom prst="rect">
            <a:avLst/>
          </a:prstGeom>
        </p:spPr>
      </p:pic>
    </p:spTree>
    <p:extLst>
      <p:ext uri="{BB962C8B-B14F-4D97-AF65-F5344CB8AC3E}">
        <p14:creationId xmlns:p14="http://schemas.microsoft.com/office/powerpoint/2010/main" val="7683110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A30214-8292-67E1-727E-DFC99AB594B6}"/>
              </a:ext>
            </a:extLst>
          </p:cNvPr>
          <p:cNvSpPr>
            <a:spLocks noGrp="1"/>
          </p:cNvSpPr>
          <p:nvPr>
            <p:ph type="sldNum" sz="quarter" idx="14"/>
          </p:nvPr>
        </p:nvSpPr>
        <p:spPr/>
        <p:txBody>
          <a:bodyPr/>
          <a:lstStyle/>
          <a:p>
            <a:fld id="{E01F56EE-BA8C-49DD-9007-330E7C7B6D5D}" type="slidenum">
              <a:rPr lang="en-IN" smtClean="0"/>
              <a:t>142</a:t>
            </a:fld>
            <a:endParaRPr lang="en-IN"/>
          </a:p>
        </p:txBody>
      </p:sp>
      <p:sp>
        <p:nvSpPr>
          <p:cNvPr id="2" name="Title 1">
            <a:extLst>
              <a:ext uri="{FF2B5EF4-FFF2-40B4-BE49-F238E27FC236}">
                <a16:creationId xmlns:a16="http://schemas.microsoft.com/office/drawing/2014/main" id="{AB979745-5B2E-BB72-46D3-8E714303DE84}"/>
              </a:ext>
            </a:extLst>
          </p:cNvPr>
          <p:cNvSpPr>
            <a:spLocks noGrp="1"/>
          </p:cNvSpPr>
          <p:nvPr>
            <p:ph type="title"/>
          </p:nvPr>
        </p:nvSpPr>
        <p:spPr/>
        <p:txBody>
          <a:bodyPr/>
          <a:lstStyle/>
          <a:p>
            <a:r>
              <a:rPr lang="en-IN" dirty="0"/>
              <a:t>A* Algorithm</a:t>
            </a:r>
          </a:p>
        </p:txBody>
      </p:sp>
      <p:sp>
        <p:nvSpPr>
          <p:cNvPr id="8" name="Text Placeholder 7">
            <a:extLst>
              <a:ext uri="{FF2B5EF4-FFF2-40B4-BE49-F238E27FC236}">
                <a16:creationId xmlns:a16="http://schemas.microsoft.com/office/drawing/2014/main" id="{045AD9C9-F45E-1EB8-3C50-974C7FC138F4}"/>
              </a:ext>
            </a:extLst>
          </p:cNvPr>
          <p:cNvSpPr txBox="1">
            <a:spLocks noGrp="1"/>
          </p:cNvSpPr>
          <p:nvPr>
            <p:ph type="body" sz="quarter" idx="17"/>
          </p:nvPr>
        </p:nvSpPr>
        <p:spPr>
          <a:xfrm>
            <a:off x="695401" y="1773936"/>
            <a:ext cx="10801201" cy="3802066"/>
          </a:xfrm>
          <a:prstGeom prst="rect">
            <a:avLst/>
          </a:prstGeom>
          <a:noFill/>
        </p:spPr>
        <p:txBody>
          <a:bodyPr wrap="square">
            <a:spAutoFit/>
          </a:bodyPr>
          <a:lstStyle/>
          <a:p>
            <a:r>
              <a:rPr lang="en-US" dirty="0"/>
              <a:t>The main idea of A* is to evaluate each node based on two parameters:</a:t>
            </a:r>
          </a:p>
          <a:p>
            <a:pPr lvl="1"/>
            <a:r>
              <a:rPr lang="en-US" b="1" dirty="0"/>
              <a:t>g(n):</a:t>
            </a:r>
            <a:r>
              <a:rPr lang="en-US" dirty="0"/>
              <a:t> the actual cost to get from the initial node to node n. It represents the sum of the costs of node n outgoing edges.</a:t>
            </a:r>
          </a:p>
          <a:p>
            <a:pPr lvl="1"/>
            <a:r>
              <a:rPr lang="en-US" b="1" dirty="0"/>
              <a:t>h(n):</a:t>
            </a:r>
            <a:r>
              <a:rPr lang="en-US" dirty="0"/>
              <a:t> Heuristic cost (also known as "estimation cost") from node n to destination node n. </a:t>
            </a:r>
          </a:p>
          <a:p>
            <a:r>
              <a:rPr lang="en-US" dirty="0"/>
              <a:t>This problem-specific heuristic function must be acceptable, meaning it never overestimates the actual cost of achieving the goal. The evaluation function of node n is defined as f(n) = g(n) h(n).</a:t>
            </a:r>
          </a:p>
          <a:p>
            <a:endParaRPr lang="en-US" dirty="0"/>
          </a:p>
        </p:txBody>
      </p:sp>
    </p:spTree>
    <p:extLst>
      <p:ext uri="{BB962C8B-B14F-4D97-AF65-F5344CB8AC3E}">
        <p14:creationId xmlns:p14="http://schemas.microsoft.com/office/powerpoint/2010/main" val="9279186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A30214-8292-67E1-727E-DFC99AB594B6}"/>
              </a:ext>
            </a:extLst>
          </p:cNvPr>
          <p:cNvSpPr>
            <a:spLocks noGrp="1"/>
          </p:cNvSpPr>
          <p:nvPr>
            <p:ph type="sldNum" sz="quarter" idx="14"/>
          </p:nvPr>
        </p:nvSpPr>
        <p:spPr/>
        <p:txBody>
          <a:bodyPr/>
          <a:lstStyle/>
          <a:p>
            <a:fld id="{E01F56EE-BA8C-49DD-9007-330E7C7B6D5D}" type="slidenum">
              <a:rPr lang="en-IN" smtClean="0"/>
              <a:t>143</a:t>
            </a:fld>
            <a:endParaRPr lang="en-IN"/>
          </a:p>
        </p:txBody>
      </p:sp>
      <p:sp>
        <p:nvSpPr>
          <p:cNvPr id="2" name="Title 1">
            <a:extLst>
              <a:ext uri="{FF2B5EF4-FFF2-40B4-BE49-F238E27FC236}">
                <a16:creationId xmlns:a16="http://schemas.microsoft.com/office/drawing/2014/main" id="{AB979745-5B2E-BB72-46D3-8E714303DE84}"/>
              </a:ext>
            </a:extLst>
          </p:cNvPr>
          <p:cNvSpPr>
            <a:spLocks noGrp="1"/>
          </p:cNvSpPr>
          <p:nvPr>
            <p:ph type="title"/>
          </p:nvPr>
        </p:nvSpPr>
        <p:spPr/>
        <p:txBody>
          <a:bodyPr/>
          <a:lstStyle/>
          <a:p>
            <a:r>
              <a:rPr lang="en-IN" dirty="0"/>
              <a:t>A* Algorithm</a:t>
            </a:r>
          </a:p>
        </p:txBody>
      </p:sp>
      <p:sp>
        <p:nvSpPr>
          <p:cNvPr id="8" name="Text Placeholder 7">
            <a:extLst>
              <a:ext uri="{FF2B5EF4-FFF2-40B4-BE49-F238E27FC236}">
                <a16:creationId xmlns:a16="http://schemas.microsoft.com/office/drawing/2014/main" id="{045AD9C9-F45E-1EB8-3C50-974C7FC138F4}"/>
              </a:ext>
            </a:extLst>
          </p:cNvPr>
          <p:cNvSpPr txBox="1">
            <a:spLocks noGrp="1"/>
          </p:cNvSpPr>
          <p:nvPr>
            <p:ph type="body" sz="quarter" idx="17"/>
          </p:nvPr>
        </p:nvSpPr>
        <p:spPr>
          <a:xfrm>
            <a:off x="695401" y="1773936"/>
            <a:ext cx="10801201" cy="4493538"/>
          </a:xfrm>
          <a:prstGeom prst="rect">
            <a:avLst/>
          </a:prstGeom>
          <a:noFill/>
        </p:spPr>
        <p:txBody>
          <a:bodyPr wrap="square">
            <a:spAutoFit/>
          </a:bodyPr>
          <a:lstStyle/>
          <a:p>
            <a:r>
              <a:rPr lang="en-US" dirty="0"/>
              <a:t>To find the lowest cost path, a search tree is constructed in the following way:</a:t>
            </a:r>
          </a:p>
          <a:p>
            <a:pPr>
              <a:buFont typeface="+mj-lt"/>
              <a:buAutoNum type="arabicPeriod"/>
            </a:pPr>
            <a:r>
              <a:rPr lang="en-US" dirty="0"/>
              <a:t>Initialize a tree with the root node being the start node </a:t>
            </a:r>
            <a:r>
              <a:rPr lang="en-US" b="1" dirty="0"/>
              <a:t>S</a:t>
            </a:r>
            <a:r>
              <a:rPr lang="en-US" dirty="0"/>
              <a:t>.</a:t>
            </a:r>
          </a:p>
          <a:p>
            <a:pPr>
              <a:buFont typeface="+mj-lt"/>
              <a:buAutoNum type="arabicPeriod"/>
            </a:pPr>
            <a:r>
              <a:rPr lang="en-US" dirty="0"/>
              <a:t>Remove the top node from the open list for exploration.</a:t>
            </a:r>
          </a:p>
          <a:p>
            <a:pPr>
              <a:buFont typeface="+mj-lt"/>
              <a:buAutoNum type="arabicPeriod"/>
            </a:pPr>
            <a:r>
              <a:rPr lang="en-US" dirty="0"/>
              <a:t>Add the current node to the closed list.</a:t>
            </a:r>
          </a:p>
          <a:p>
            <a:pPr>
              <a:buFont typeface="+mj-lt"/>
              <a:buAutoNum type="arabicPeriod"/>
            </a:pPr>
            <a:r>
              <a:rPr lang="en-US" dirty="0"/>
              <a:t>Add all nodes that have an incoming edge from the current node as child nodes in the tree.</a:t>
            </a:r>
          </a:p>
          <a:p>
            <a:pPr>
              <a:buFont typeface="+mj-lt"/>
              <a:buAutoNum type="arabicPeriod"/>
            </a:pPr>
            <a:r>
              <a:rPr lang="en-US" dirty="0"/>
              <a:t>Update the lowest cost to reach the child node.</a:t>
            </a:r>
          </a:p>
          <a:p>
            <a:pPr>
              <a:buFont typeface="+mj-lt"/>
              <a:buAutoNum type="arabicPeriod"/>
            </a:pPr>
            <a:r>
              <a:rPr lang="en-US" dirty="0"/>
              <a:t>Compute the evaluation function for every child node and add them to the open list.</a:t>
            </a:r>
          </a:p>
        </p:txBody>
      </p:sp>
    </p:spTree>
    <p:extLst>
      <p:ext uri="{BB962C8B-B14F-4D97-AF65-F5344CB8AC3E}">
        <p14:creationId xmlns:p14="http://schemas.microsoft.com/office/powerpoint/2010/main" val="19747336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E6892-97D7-2C58-BBF9-006A0C4055A5}"/>
              </a:ext>
            </a:extLst>
          </p:cNvPr>
          <p:cNvSpPr>
            <a:spLocks noGrp="1"/>
          </p:cNvSpPr>
          <p:nvPr>
            <p:ph type="sldNum" sz="quarter" idx="14"/>
          </p:nvPr>
        </p:nvSpPr>
        <p:spPr/>
        <p:txBody>
          <a:bodyPr/>
          <a:lstStyle/>
          <a:p>
            <a:fld id="{45A3C14A-F937-4231-B6F1-40B429FAFB2F}" type="slidenum">
              <a:rPr lang="en-NZ" smtClean="0"/>
              <a:pPr/>
              <a:t>144</a:t>
            </a:fld>
            <a:endParaRPr lang="en-NZ" dirty="0"/>
          </a:p>
        </p:txBody>
      </p:sp>
      <p:sp>
        <p:nvSpPr>
          <p:cNvPr id="3" name="Title 2">
            <a:extLst>
              <a:ext uri="{FF2B5EF4-FFF2-40B4-BE49-F238E27FC236}">
                <a16:creationId xmlns:a16="http://schemas.microsoft.com/office/drawing/2014/main" id="{5274574D-0A56-4DD2-D908-748DC801C4C6}"/>
              </a:ext>
            </a:extLst>
          </p:cNvPr>
          <p:cNvSpPr>
            <a:spLocks noGrp="1"/>
          </p:cNvSpPr>
          <p:nvPr>
            <p:ph type="title"/>
          </p:nvPr>
        </p:nvSpPr>
        <p:spPr/>
        <p:txBody>
          <a:bodyPr/>
          <a:lstStyle/>
          <a:p>
            <a:r>
              <a:rPr lang="en-IN" dirty="0"/>
              <a:t>Example</a:t>
            </a:r>
          </a:p>
        </p:txBody>
      </p:sp>
      <p:sp>
        <p:nvSpPr>
          <p:cNvPr id="4" name="Text Placeholder 3">
            <a:extLst>
              <a:ext uri="{FF2B5EF4-FFF2-40B4-BE49-F238E27FC236}">
                <a16:creationId xmlns:a16="http://schemas.microsoft.com/office/drawing/2014/main" id="{F522F8D4-3F73-B570-5B5C-04A49E6AEDEF}"/>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012B61D9-303A-E95D-B473-3E15F5013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50" y="2032000"/>
            <a:ext cx="8394700" cy="4140200"/>
          </a:xfrm>
          <a:prstGeom prst="rect">
            <a:avLst/>
          </a:prstGeom>
        </p:spPr>
      </p:pic>
    </p:spTree>
    <p:extLst>
      <p:ext uri="{BB962C8B-B14F-4D97-AF65-F5344CB8AC3E}">
        <p14:creationId xmlns:p14="http://schemas.microsoft.com/office/powerpoint/2010/main" val="1680666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143221E-D9B5-432B-8694-1EE4D06BF111}"/>
              </a:ext>
            </a:extLst>
          </p:cNvPr>
          <p:cNvSpPr>
            <a:spLocks noGrp="1"/>
          </p:cNvSpPr>
          <p:nvPr>
            <p:ph type="body" sz="quarter" idx="17"/>
          </p:nvPr>
        </p:nvSpPr>
        <p:spPr/>
        <p:txBody>
          <a:bodyPr>
            <a:normAutofit fontScale="92500" lnSpcReduction="10000"/>
          </a:bodyPr>
          <a:lstStyle/>
          <a:p>
            <a:pPr marL="0" indent="0">
              <a:buNone/>
            </a:pPr>
            <a:r>
              <a:rPr lang="en-US" b="1" u="sng" dirty="0">
                <a:effectLst/>
              </a:rPr>
              <a:t>Step-01:</a:t>
            </a:r>
            <a:endParaRPr lang="en-US" b="1" dirty="0"/>
          </a:p>
          <a:p>
            <a:r>
              <a:rPr lang="en-US" dirty="0"/>
              <a:t> We start with node A: Node B and Node F can be reached from node A.</a:t>
            </a:r>
          </a:p>
          <a:p>
            <a:r>
              <a:rPr lang="en-US" dirty="0"/>
              <a:t> A* Algorithm calculates f(B) and f(F).</a:t>
            </a:r>
          </a:p>
          <a:p>
            <a:pPr>
              <a:buFont typeface="Arial" panose="020B0604020202020204" pitchFamily="34" charset="0"/>
              <a:buChar char="•"/>
            </a:pPr>
            <a:r>
              <a:rPr lang="en-US" dirty="0"/>
              <a:t>f(B) = 6 + 8 = 14</a:t>
            </a:r>
          </a:p>
          <a:p>
            <a:pPr>
              <a:buFont typeface="Arial" panose="020B0604020202020204" pitchFamily="34" charset="0"/>
              <a:buChar char="•"/>
            </a:pPr>
            <a:r>
              <a:rPr lang="en-US" dirty="0"/>
              <a:t>f(F) = 3 + 6 = 9</a:t>
            </a:r>
          </a:p>
          <a:p>
            <a:r>
              <a:rPr lang="en-US" dirty="0"/>
              <a:t> Since f(F) &lt; f(B), so it decides to go to node F. </a:t>
            </a:r>
          </a:p>
          <a:p>
            <a:r>
              <a:rPr lang="en-US" b="1" dirty="0">
                <a:solidFill>
                  <a:srgbClr val="800000"/>
                </a:solidFill>
                <a:effectLst/>
              </a:rPr>
              <a:t>Path- A → F</a:t>
            </a:r>
            <a:endParaRPr lang="en-US" dirty="0"/>
          </a:p>
          <a:p>
            <a:endParaRPr lang="en-IN" dirty="0"/>
          </a:p>
        </p:txBody>
      </p:sp>
      <p:sp>
        <p:nvSpPr>
          <p:cNvPr id="7" name="Text Placeholder 6">
            <a:extLst>
              <a:ext uri="{FF2B5EF4-FFF2-40B4-BE49-F238E27FC236}">
                <a16:creationId xmlns:a16="http://schemas.microsoft.com/office/drawing/2014/main" id="{82328ED6-F600-F4D2-81EB-75762F812B5B}"/>
              </a:ext>
            </a:extLst>
          </p:cNvPr>
          <p:cNvSpPr>
            <a:spLocks noGrp="1"/>
          </p:cNvSpPr>
          <p:nvPr>
            <p:ph type="body" sz="quarter" idx="18"/>
          </p:nvPr>
        </p:nvSpPr>
        <p:spPr/>
        <p:txBody>
          <a:bodyPr>
            <a:normAutofit fontScale="92500" lnSpcReduction="10000"/>
          </a:bodyPr>
          <a:lstStyle/>
          <a:p>
            <a:pPr marL="0" indent="0">
              <a:buNone/>
            </a:pPr>
            <a:r>
              <a:rPr lang="en-US" b="1" u="sng" dirty="0">
                <a:effectLst/>
              </a:rPr>
              <a:t>Step-02:</a:t>
            </a:r>
            <a:endParaRPr lang="en-US" b="1" dirty="0"/>
          </a:p>
          <a:p>
            <a:r>
              <a:rPr lang="en-US" dirty="0"/>
              <a:t> Node G and Node H can be reached from node F.</a:t>
            </a:r>
          </a:p>
          <a:p>
            <a:r>
              <a:rPr lang="en-US" dirty="0"/>
              <a:t> A* Algorithm calculates f(G) and f(H).</a:t>
            </a:r>
          </a:p>
          <a:p>
            <a:pPr>
              <a:buFont typeface="Arial" panose="020B0604020202020204" pitchFamily="34" charset="0"/>
              <a:buChar char="•"/>
            </a:pPr>
            <a:r>
              <a:rPr lang="en-US" dirty="0"/>
              <a:t>f(G) = (3+1) + 5 = 9</a:t>
            </a:r>
          </a:p>
          <a:p>
            <a:pPr>
              <a:buFont typeface="Arial" panose="020B0604020202020204" pitchFamily="34" charset="0"/>
              <a:buChar char="•"/>
            </a:pPr>
            <a:r>
              <a:rPr lang="en-US" dirty="0"/>
              <a:t>f(H) = (3+7) + 3 = 13</a:t>
            </a:r>
          </a:p>
          <a:p>
            <a:r>
              <a:rPr lang="en-US" dirty="0"/>
              <a:t> Since f(G) &lt; f(H), so it decides to go to node G.</a:t>
            </a:r>
          </a:p>
          <a:p>
            <a:pPr marL="0" indent="0">
              <a:buNone/>
            </a:pPr>
            <a:r>
              <a:rPr lang="en-US" b="1" dirty="0">
                <a:solidFill>
                  <a:srgbClr val="800000"/>
                </a:solidFill>
                <a:effectLst/>
              </a:rPr>
              <a:t>Path- A → F → G</a:t>
            </a:r>
            <a:endParaRPr lang="en-US" dirty="0"/>
          </a:p>
          <a:p>
            <a:endParaRPr lang="en-IN" dirty="0"/>
          </a:p>
        </p:txBody>
      </p:sp>
      <p:sp>
        <p:nvSpPr>
          <p:cNvPr id="5" name="Title 4">
            <a:extLst>
              <a:ext uri="{FF2B5EF4-FFF2-40B4-BE49-F238E27FC236}">
                <a16:creationId xmlns:a16="http://schemas.microsoft.com/office/drawing/2014/main" id="{4BF4AB83-6A58-5CB8-89CA-85FEDB8DC256}"/>
              </a:ext>
            </a:extLst>
          </p:cNvPr>
          <p:cNvSpPr>
            <a:spLocks noGrp="1"/>
          </p:cNvSpPr>
          <p:nvPr>
            <p:ph type="title"/>
          </p:nvPr>
        </p:nvSpPr>
        <p:spPr/>
        <p:txBody>
          <a:bodyPr/>
          <a:lstStyle/>
          <a:p>
            <a:r>
              <a:rPr lang="en-IN" dirty="0"/>
              <a:t>A*</a:t>
            </a:r>
          </a:p>
        </p:txBody>
      </p:sp>
      <p:sp>
        <p:nvSpPr>
          <p:cNvPr id="2" name="Slide Number Placeholder 1">
            <a:extLst>
              <a:ext uri="{FF2B5EF4-FFF2-40B4-BE49-F238E27FC236}">
                <a16:creationId xmlns:a16="http://schemas.microsoft.com/office/drawing/2014/main" id="{4FFEEEC5-6D0E-D035-EE62-CA61FD1B2B82}"/>
              </a:ext>
            </a:extLst>
          </p:cNvPr>
          <p:cNvSpPr>
            <a:spLocks noGrp="1"/>
          </p:cNvSpPr>
          <p:nvPr>
            <p:ph type="sldNum" sz="quarter" idx="14"/>
          </p:nvPr>
        </p:nvSpPr>
        <p:spPr/>
        <p:txBody>
          <a:bodyPr/>
          <a:lstStyle/>
          <a:p>
            <a:fld id="{45A3C14A-F937-4231-B6F1-40B429FAFB2F}" type="slidenum">
              <a:rPr lang="en-NZ" smtClean="0"/>
              <a:pPr/>
              <a:t>145</a:t>
            </a:fld>
            <a:endParaRPr lang="en-NZ" dirty="0"/>
          </a:p>
        </p:txBody>
      </p:sp>
    </p:spTree>
    <p:extLst>
      <p:ext uri="{BB962C8B-B14F-4D97-AF65-F5344CB8AC3E}">
        <p14:creationId xmlns:p14="http://schemas.microsoft.com/office/powerpoint/2010/main" val="15837572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A6357-252D-7C5F-1899-A446CA5EAB05}"/>
              </a:ext>
            </a:extLst>
          </p:cNvPr>
          <p:cNvSpPr>
            <a:spLocks noGrp="1"/>
          </p:cNvSpPr>
          <p:nvPr>
            <p:ph type="body" sz="quarter" idx="17"/>
          </p:nvPr>
        </p:nvSpPr>
        <p:spPr/>
        <p:txBody>
          <a:bodyPr>
            <a:normAutofit/>
          </a:bodyPr>
          <a:lstStyle/>
          <a:p>
            <a:pPr marL="0" indent="0">
              <a:buNone/>
            </a:pPr>
            <a:r>
              <a:rPr lang="en-US" b="1" u="sng" dirty="0">
                <a:effectLst/>
              </a:rPr>
              <a:t>Step-03:</a:t>
            </a:r>
            <a:endParaRPr lang="en-US" b="1" dirty="0"/>
          </a:p>
          <a:p>
            <a:r>
              <a:rPr lang="en-US" dirty="0"/>
              <a:t> Node I can be reached from node G.</a:t>
            </a:r>
          </a:p>
          <a:p>
            <a:r>
              <a:rPr lang="en-US" dirty="0"/>
              <a:t> A* Algorithm calculates f(I).</a:t>
            </a:r>
          </a:p>
          <a:p>
            <a:r>
              <a:rPr lang="en-US" dirty="0"/>
              <a:t>f(I) = (3+1+3) + 1 = 8</a:t>
            </a:r>
          </a:p>
          <a:p>
            <a:r>
              <a:rPr lang="en-US" dirty="0"/>
              <a:t>It decides to go to node I.</a:t>
            </a:r>
          </a:p>
          <a:p>
            <a:r>
              <a:rPr lang="en-US" dirty="0"/>
              <a:t> </a:t>
            </a:r>
            <a:r>
              <a:rPr lang="en-US" b="1" dirty="0">
                <a:solidFill>
                  <a:srgbClr val="800000"/>
                </a:solidFill>
                <a:effectLst/>
              </a:rPr>
              <a:t>Path- A → F → G → I</a:t>
            </a:r>
            <a:endParaRPr lang="en-US" dirty="0"/>
          </a:p>
          <a:p>
            <a:endParaRPr lang="en-IN" dirty="0"/>
          </a:p>
        </p:txBody>
      </p:sp>
      <p:sp>
        <p:nvSpPr>
          <p:cNvPr id="3" name="Text Placeholder 2">
            <a:extLst>
              <a:ext uri="{FF2B5EF4-FFF2-40B4-BE49-F238E27FC236}">
                <a16:creationId xmlns:a16="http://schemas.microsoft.com/office/drawing/2014/main" id="{0C040C88-CD19-D389-FD8B-9F9B10E658BF}"/>
              </a:ext>
            </a:extLst>
          </p:cNvPr>
          <p:cNvSpPr>
            <a:spLocks noGrp="1"/>
          </p:cNvSpPr>
          <p:nvPr>
            <p:ph type="body" sz="quarter" idx="18"/>
          </p:nvPr>
        </p:nvSpPr>
        <p:spPr/>
        <p:txBody>
          <a:bodyPr>
            <a:normAutofit fontScale="70000" lnSpcReduction="20000"/>
          </a:bodyPr>
          <a:lstStyle/>
          <a:p>
            <a:r>
              <a:rPr lang="en-US" b="1" u="sng" dirty="0">
                <a:effectLst/>
              </a:rPr>
              <a:t>Step-04:</a:t>
            </a:r>
            <a:endParaRPr lang="en-US" b="1" dirty="0"/>
          </a:p>
          <a:p>
            <a:r>
              <a:rPr lang="en-US" dirty="0"/>
              <a:t> Node E, Node H and Node J can be reached from node I.</a:t>
            </a:r>
          </a:p>
          <a:p>
            <a:r>
              <a:rPr lang="en-US" dirty="0"/>
              <a:t> A* Algorithm calculates f(E), f(H) and f(J).</a:t>
            </a:r>
          </a:p>
          <a:p>
            <a:pPr>
              <a:buFont typeface="Arial" panose="020B0604020202020204" pitchFamily="34" charset="0"/>
              <a:buChar char="•"/>
            </a:pPr>
            <a:r>
              <a:rPr lang="en-US" dirty="0"/>
              <a:t>f(E) = (3+1+3+5) + 3 = 15</a:t>
            </a:r>
          </a:p>
          <a:p>
            <a:pPr>
              <a:buFont typeface="Arial" panose="020B0604020202020204" pitchFamily="34" charset="0"/>
              <a:buChar char="•"/>
            </a:pPr>
            <a:r>
              <a:rPr lang="en-US" dirty="0"/>
              <a:t>f(H) = (3+1+3+2) + 3 = 12</a:t>
            </a:r>
          </a:p>
          <a:p>
            <a:pPr>
              <a:buFont typeface="Arial" panose="020B0604020202020204" pitchFamily="34" charset="0"/>
              <a:buChar char="•"/>
            </a:pPr>
            <a:r>
              <a:rPr lang="en-US" dirty="0"/>
              <a:t>f(J) = (3+1+3+3) + 0 = 10 </a:t>
            </a:r>
          </a:p>
          <a:p>
            <a:r>
              <a:rPr lang="en-US" dirty="0"/>
              <a:t>Since f(J) is least, so it decides to go to node J. </a:t>
            </a:r>
          </a:p>
          <a:p>
            <a:r>
              <a:rPr lang="en-US" b="1" dirty="0">
                <a:solidFill>
                  <a:srgbClr val="800000"/>
                </a:solidFill>
                <a:effectLst/>
              </a:rPr>
              <a:t>Path- A → F → G → I → J</a:t>
            </a:r>
            <a:endParaRPr lang="en-US" dirty="0"/>
          </a:p>
          <a:p>
            <a:pPr marL="0" indent="0">
              <a:buNone/>
            </a:pPr>
            <a:r>
              <a:rPr lang="en-US" dirty="0"/>
              <a:t>This is the required shortest path from node A to node J.</a:t>
            </a:r>
          </a:p>
          <a:p>
            <a:endParaRPr lang="en-IN" dirty="0"/>
          </a:p>
        </p:txBody>
      </p:sp>
      <p:sp>
        <p:nvSpPr>
          <p:cNvPr id="4" name="Title 3">
            <a:extLst>
              <a:ext uri="{FF2B5EF4-FFF2-40B4-BE49-F238E27FC236}">
                <a16:creationId xmlns:a16="http://schemas.microsoft.com/office/drawing/2014/main" id="{588EBF44-0605-2783-21E0-00EFF0D83579}"/>
              </a:ext>
            </a:extLst>
          </p:cNvPr>
          <p:cNvSpPr>
            <a:spLocks noGrp="1"/>
          </p:cNvSpPr>
          <p:nvPr>
            <p:ph type="title"/>
          </p:nvPr>
        </p:nvSpPr>
        <p:spPr/>
        <p:txBody>
          <a:bodyPr/>
          <a:lstStyle/>
          <a:p>
            <a:r>
              <a:rPr lang="en-IN" dirty="0"/>
              <a:t>A*</a:t>
            </a:r>
          </a:p>
        </p:txBody>
      </p:sp>
      <p:sp>
        <p:nvSpPr>
          <p:cNvPr id="5" name="Slide Number Placeholder 4">
            <a:extLst>
              <a:ext uri="{FF2B5EF4-FFF2-40B4-BE49-F238E27FC236}">
                <a16:creationId xmlns:a16="http://schemas.microsoft.com/office/drawing/2014/main" id="{AF7DE8C3-F39E-F04F-2776-C708DE313CCE}"/>
              </a:ext>
            </a:extLst>
          </p:cNvPr>
          <p:cNvSpPr>
            <a:spLocks noGrp="1"/>
          </p:cNvSpPr>
          <p:nvPr>
            <p:ph type="sldNum" sz="quarter" idx="14"/>
          </p:nvPr>
        </p:nvSpPr>
        <p:spPr/>
        <p:txBody>
          <a:bodyPr/>
          <a:lstStyle/>
          <a:p>
            <a:fld id="{45A3C14A-F937-4231-B6F1-40B429FAFB2F}" type="slidenum">
              <a:rPr lang="en-NZ" smtClean="0"/>
              <a:pPr/>
              <a:t>146</a:t>
            </a:fld>
            <a:endParaRPr lang="en-NZ" dirty="0"/>
          </a:p>
        </p:txBody>
      </p:sp>
    </p:spTree>
    <p:extLst>
      <p:ext uri="{BB962C8B-B14F-4D97-AF65-F5344CB8AC3E}">
        <p14:creationId xmlns:p14="http://schemas.microsoft.com/office/powerpoint/2010/main" val="12874004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12A09-E6DC-4ADB-2960-4BA3A6DA8A78}"/>
              </a:ext>
            </a:extLst>
          </p:cNvPr>
          <p:cNvSpPr>
            <a:spLocks noGrp="1"/>
          </p:cNvSpPr>
          <p:nvPr>
            <p:ph type="body" sz="quarter" idx="17"/>
          </p:nvPr>
        </p:nvSpPr>
        <p:spPr/>
        <p:txBody>
          <a:bodyPr/>
          <a:lstStyle/>
          <a:p>
            <a:endParaRPr lang="en-IN" dirty="0"/>
          </a:p>
        </p:txBody>
      </p:sp>
      <p:sp>
        <p:nvSpPr>
          <p:cNvPr id="3" name="Text Placeholder 2">
            <a:extLst>
              <a:ext uri="{FF2B5EF4-FFF2-40B4-BE49-F238E27FC236}">
                <a16:creationId xmlns:a16="http://schemas.microsoft.com/office/drawing/2014/main" id="{95F4466B-0A3B-B2C7-F347-F513E5FA5AB0}"/>
              </a:ext>
            </a:extLst>
          </p:cNvPr>
          <p:cNvSpPr>
            <a:spLocks noGrp="1"/>
          </p:cNvSpPr>
          <p:nvPr>
            <p:ph type="body" sz="quarter" idx="18"/>
          </p:nvPr>
        </p:nvSpPr>
        <p:spPr/>
        <p:txBody>
          <a:bodyPr/>
          <a:lstStyle/>
          <a:p>
            <a:endParaRPr lang="en-IN"/>
          </a:p>
        </p:txBody>
      </p:sp>
      <p:sp>
        <p:nvSpPr>
          <p:cNvPr id="4" name="Title 3">
            <a:extLst>
              <a:ext uri="{FF2B5EF4-FFF2-40B4-BE49-F238E27FC236}">
                <a16:creationId xmlns:a16="http://schemas.microsoft.com/office/drawing/2014/main" id="{F40D5DD4-7A41-F737-0390-9B7F3E2D6B41}"/>
              </a:ext>
            </a:extLst>
          </p:cNvPr>
          <p:cNvSpPr>
            <a:spLocks noGrp="1"/>
          </p:cNvSpPr>
          <p:nvPr>
            <p:ph type="title"/>
          </p:nvPr>
        </p:nvSpPr>
        <p:spPr/>
        <p:txBody>
          <a:bodyPr/>
          <a:lstStyle/>
          <a:p>
            <a:endParaRPr lang="en-IN"/>
          </a:p>
        </p:txBody>
      </p:sp>
      <p:sp>
        <p:nvSpPr>
          <p:cNvPr id="5" name="Slide Number Placeholder 4">
            <a:extLst>
              <a:ext uri="{FF2B5EF4-FFF2-40B4-BE49-F238E27FC236}">
                <a16:creationId xmlns:a16="http://schemas.microsoft.com/office/drawing/2014/main" id="{1F83A1F6-F693-9D90-2B46-22F828DE42BD}"/>
              </a:ext>
            </a:extLst>
          </p:cNvPr>
          <p:cNvSpPr>
            <a:spLocks noGrp="1"/>
          </p:cNvSpPr>
          <p:nvPr>
            <p:ph type="sldNum" sz="quarter" idx="14"/>
          </p:nvPr>
        </p:nvSpPr>
        <p:spPr/>
        <p:txBody>
          <a:bodyPr/>
          <a:lstStyle/>
          <a:p>
            <a:fld id="{45A3C14A-F937-4231-B6F1-40B429FAFB2F}" type="slidenum">
              <a:rPr lang="en-NZ" smtClean="0"/>
              <a:pPr/>
              <a:t>147</a:t>
            </a:fld>
            <a:endParaRPr lang="en-NZ" dirty="0"/>
          </a:p>
        </p:txBody>
      </p:sp>
      <p:pic>
        <p:nvPicPr>
          <p:cNvPr id="7" name="Picture 6">
            <a:extLst>
              <a:ext uri="{FF2B5EF4-FFF2-40B4-BE49-F238E27FC236}">
                <a16:creationId xmlns:a16="http://schemas.microsoft.com/office/drawing/2014/main" id="{76071753-CB1C-18D3-9C68-D09A55487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50" y="1483360"/>
            <a:ext cx="8394700" cy="4688840"/>
          </a:xfrm>
          <a:prstGeom prst="rect">
            <a:avLst/>
          </a:prstGeom>
        </p:spPr>
      </p:pic>
    </p:spTree>
    <p:extLst>
      <p:ext uri="{BB962C8B-B14F-4D97-AF65-F5344CB8AC3E}">
        <p14:creationId xmlns:p14="http://schemas.microsoft.com/office/powerpoint/2010/main" val="32284221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12AC-CFC8-537F-3E7D-C46F75A95D3A}"/>
              </a:ext>
            </a:extLst>
          </p:cNvPr>
          <p:cNvSpPr>
            <a:spLocks noGrp="1"/>
          </p:cNvSpPr>
          <p:nvPr>
            <p:ph type="body" sz="quarter" idx="17"/>
          </p:nvPr>
        </p:nvSpPr>
        <p:spPr>
          <a:xfrm>
            <a:off x="695400" y="1773937"/>
            <a:ext cx="10947960" cy="4319360"/>
          </a:xfrm>
        </p:spPr>
        <p:txBody>
          <a:bodyPr>
            <a:normAutofit/>
          </a:bodyPr>
          <a:lstStyle/>
          <a:p>
            <a:r>
              <a:rPr lang="en-US" dirty="0"/>
              <a:t>Hill climbing algorithm is a local search algorithm which continuously moves in the direction of increasing elevation/value to find the peak of the mountain or best solution to the problem. It terminates when it reaches a peak value where no neighbor has a higher value.</a:t>
            </a:r>
          </a:p>
          <a:p>
            <a:r>
              <a:rPr lang="en-US" dirty="0"/>
              <a:t>Hill climbing algorithm is a technique which is used for optimizing the mathematical problems. One of the widely discussed examples of Hill climbing algorithm is Traveling-salesman Problem in which we need to minimize the distance traveled by the salesman.</a:t>
            </a:r>
          </a:p>
          <a:p>
            <a:r>
              <a:rPr lang="en-US" dirty="0"/>
              <a:t>It is also called greedy local search as it only looks to its good immediate neighbor state and not beyond that.</a:t>
            </a:r>
            <a:endParaRPr lang="en-IN" dirty="0"/>
          </a:p>
        </p:txBody>
      </p:sp>
      <p:sp>
        <p:nvSpPr>
          <p:cNvPr id="4" name="Title 3">
            <a:extLst>
              <a:ext uri="{FF2B5EF4-FFF2-40B4-BE49-F238E27FC236}">
                <a16:creationId xmlns:a16="http://schemas.microsoft.com/office/drawing/2014/main" id="{E711D8F5-4CAB-3951-3DA8-3B3FCC3814F3}"/>
              </a:ext>
            </a:extLst>
          </p:cNvPr>
          <p:cNvSpPr>
            <a:spLocks noGrp="1"/>
          </p:cNvSpPr>
          <p:nvPr>
            <p:ph type="title"/>
          </p:nvPr>
        </p:nvSpPr>
        <p:spPr/>
        <p:txBody>
          <a:bodyPr/>
          <a:lstStyle/>
          <a:p>
            <a:r>
              <a:rPr lang="en-IN" dirty="0"/>
              <a:t>Hill Climbing Algorithm</a:t>
            </a:r>
          </a:p>
        </p:txBody>
      </p:sp>
      <p:sp>
        <p:nvSpPr>
          <p:cNvPr id="5" name="Slide Number Placeholder 4">
            <a:extLst>
              <a:ext uri="{FF2B5EF4-FFF2-40B4-BE49-F238E27FC236}">
                <a16:creationId xmlns:a16="http://schemas.microsoft.com/office/drawing/2014/main" id="{620C7EAE-5F7D-7079-BEED-6C3340D5A921}"/>
              </a:ext>
            </a:extLst>
          </p:cNvPr>
          <p:cNvSpPr>
            <a:spLocks noGrp="1"/>
          </p:cNvSpPr>
          <p:nvPr>
            <p:ph type="sldNum" sz="quarter" idx="14"/>
          </p:nvPr>
        </p:nvSpPr>
        <p:spPr/>
        <p:txBody>
          <a:bodyPr/>
          <a:lstStyle/>
          <a:p>
            <a:fld id="{45A3C14A-F937-4231-B6F1-40B429FAFB2F}" type="slidenum">
              <a:rPr lang="en-NZ" smtClean="0"/>
              <a:pPr/>
              <a:t>148</a:t>
            </a:fld>
            <a:endParaRPr lang="en-NZ" dirty="0"/>
          </a:p>
        </p:txBody>
      </p:sp>
    </p:spTree>
    <p:extLst>
      <p:ext uri="{BB962C8B-B14F-4D97-AF65-F5344CB8AC3E}">
        <p14:creationId xmlns:p14="http://schemas.microsoft.com/office/powerpoint/2010/main" val="23826826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12AC-CFC8-537F-3E7D-C46F75A95D3A}"/>
              </a:ext>
            </a:extLst>
          </p:cNvPr>
          <p:cNvSpPr>
            <a:spLocks noGrp="1"/>
          </p:cNvSpPr>
          <p:nvPr>
            <p:ph type="body" sz="quarter" idx="17"/>
          </p:nvPr>
        </p:nvSpPr>
        <p:spPr>
          <a:xfrm>
            <a:off x="695400" y="1773937"/>
            <a:ext cx="10947960" cy="4319360"/>
          </a:xfrm>
        </p:spPr>
        <p:txBody>
          <a:bodyPr>
            <a:normAutofit/>
          </a:bodyPr>
          <a:lstStyle/>
          <a:p>
            <a:r>
              <a:rPr lang="en-US" dirty="0"/>
              <a:t>A node of hill climbing algorithm has two components which are state and value.</a:t>
            </a:r>
          </a:p>
          <a:p>
            <a:r>
              <a:rPr lang="en-US" dirty="0"/>
              <a:t>Hill Climbing is mostly used when a good heuristic is available.</a:t>
            </a:r>
          </a:p>
          <a:p>
            <a:r>
              <a:rPr lang="en-US" dirty="0"/>
              <a:t>In this algorithm, we don't need to maintain and handle the search tree or graph as it only keeps a single current state.</a:t>
            </a:r>
            <a:endParaRPr lang="en-IN" dirty="0"/>
          </a:p>
        </p:txBody>
      </p:sp>
      <p:sp>
        <p:nvSpPr>
          <p:cNvPr id="4" name="Title 3">
            <a:extLst>
              <a:ext uri="{FF2B5EF4-FFF2-40B4-BE49-F238E27FC236}">
                <a16:creationId xmlns:a16="http://schemas.microsoft.com/office/drawing/2014/main" id="{E711D8F5-4CAB-3951-3DA8-3B3FCC3814F3}"/>
              </a:ext>
            </a:extLst>
          </p:cNvPr>
          <p:cNvSpPr>
            <a:spLocks noGrp="1"/>
          </p:cNvSpPr>
          <p:nvPr>
            <p:ph type="title"/>
          </p:nvPr>
        </p:nvSpPr>
        <p:spPr/>
        <p:txBody>
          <a:bodyPr/>
          <a:lstStyle/>
          <a:p>
            <a:r>
              <a:rPr lang="en-IN" dirty="0"/>
              <a:t>Hill Climbing Algorithm</a:t>
            </a:r>
          </a:p>
        </p:txBody>
      </p:sp>
      <p:sp>
        <p:nvSpPr>
          <p:cNvPr id="5" name="Slide Number Placeholder 4">
            <a:extLst>
              <a:ext uri="{FF2B5EF4-FFF2-40B4-BE49-F238E27FC236}">
                <a16:creationId xmlns:a16="http://schemas.microsoft.com/office/drawing/2014/main" id="{620C7EAE-5F7D-7079-BEED-6C3340D5A921}"/>
              </a:ext>
            </a:extLst>
          </p:cNvPr>
          <p:cNvSpPr>
            <a:spLocks noGrp="1"/>
          </p:cNvSpPr>
          <p:nvPr>
            <p:ph type="sldNum" sz="quarter" idx="14"/>
          </p:nvPr>
        </p:nvSpPr>
        <p:spPr/>
        <p:txBody>
          <a:bodyPr/>
          <a:lstStyle/>
          <a:p>
            <a:fld id="{45A3C14A-F937-4231-B6F1-40B429FAFB2F}" type="slidenum">
              <a:rPr lang="en-NZ" smtClean="0"/>
              <a:pPr/>
              <a:t>149</a:t>
            </a:fld>
            <a:endParaRPr lang="en-NZ" dirty="0"/>
          </a:p>
        </p:txBody>
      </p:sp>
    </p:spTree>
    <p:extLst>
      <p:ext uri="{BB962C8B-B14F-4D97-AF65-F5344CB8AC3E}">
        <p14:creationId xmlns:p14="http://schemas.microsoft.com/office/powerpoint/2010/main" val="319821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IN" b="1" dirty="0"/>
              <a:t>Everyday Use Application</a:t>
            </a:r>
          </a:p>
        </p:txBody>
      </p:sp>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Automation On Vehicles</a:t>
            </a:r>
          </a:p>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AI In Spam Filters</a:t>
            </a:r>
          </a:p>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AI In Face Recognition</a:t>
            </a:r>
          </a:p>
          <a:p>
            <a:pPr marL="285750" indent="-285750">
              <a:lnSpc>
                <a:spcPct val="150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AI Recommendation System</a:t>
            </a: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4D33799-5BF6-AA50-D0D8-FA6B858B01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53154" y="1919604"/>
            <a:ext cx="5513246" cy="3266409"/>
          </a:xfrm>
        </p:spPr>
      </p:pic>
      <p:sp>
        <p:nvSpPr>
          <p:cNvPr id="3" name="Slide Number Placeholder 2">
            <a:extLst>
              <a:ext uri="{FF2B5EF4-FFF2-40B4-BE49-F238E27FC236}">
                <a16:creationId xmlns:a16="http://schemas.microsoft.com/office/drawing/2014/main" id="{54419E8B-8027-08E6-5374-B993C4FA5F60}"/>
              </a:ext>
            </a:extLst>
          </p:cNvPr>
          <p:cNvSpPr>
            <a:spLocks noGrp="1"/>
          </p:cNvSpPr>
          <p:nvPr>
            <p:ph type="sldNum" sz="quarter" idx="12"/>
          </p:nvPr>
        </p:nvSpPr>
        <p:spPr/>
        <p:txBody>
          <a:bodyPr/>
          <a:lstStyle/>
          <a:p>
            <a:fld id="{E01F56EE-BA8C-49DD-9007-330E7C7B6D5D}" type="slidenum">
              <a:rPr lang="en-IN" smtClean="0"/>
              <a:t>15</a:t>
            </a:fld>
            <a:endParaRPr lang="en-IN"/>
          </a:p>
        </p:txBody>
      </p:sp>
    </p:spTree>
    <p:extLst>
      <p:ext uri="{BB962C8B-B14F-4D97-AF65-F5344CB8AC3E}">
        <p14:creationId xmlns:p14="http://schemas.microsoft.com/office/powerpoint/2010/main" val="40132555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12AC-CFC8-537F-3E7D-C46F75A95D3A}"/>
              </a:ext>
            </a:extLst>
          </p:cNvPr>
          <p:cNvSpPr>
            <a:spLocks noGrp="1"/>
          </p:cNvSpPr>
          <p:nvPr>
            <p:ph type="body" sz="quarter" idx="17"/>
          </p:nvPr>
        </p:nvSpPr>
        <p:spPr>
          <a:xfrm>
            <a:off x="695400" y="1773937"/>
            <a:ext cx="10947960" cy="4319360"/>
          </a:xfrm>
        </p:spPr>
        <p:txBody>
          <a:bodyPr>
            <a:normAutofit lnSpcReduction="10000"/>
          </a:bodyPr>
          <a:lstStyle/>
          <a:p>
            <a:pPr>
              <a:buFont typeface="+mj-lt"/>
              <a:buAutoNum type="arabicPeriod"/>
            </a:pPr>
            <a:r>
              <a:rPr lang="en-US" dirty="0"/>
              <a:t>Ideal for complex optimization problem. A hill climbing algorithm is first invention of hill climbers.</a:t>
            </a:r>
          </a:p>
          <a:p>
            <a:pPr>
              <a:buFont typeface="+mj-lt"/>
              <a:buAutoNum type="arabicPeriod"/>
            </a:pPr>
            <a:r>
              <a:rPr lang="en-US" dirty="0"/>
              <a:t>It uses much less RAM for the current problem state and the solutions located around it than comparing the algorithm to a tree search method which will require inspecting the entire tree. </a:t>
            </a:r>
          </a:p>
          <a:p>
            <a:pPr>
              <a:buFont typeface="+mj-lt"/>
              <a:buAutoNum type="arabicPeriod"/>
            </a:pPr>
            <a:r>
              <a:rPr lang="en-US" dirty="0"/>
              <a:t>Consequently, reducing the total memory resources to be used. Space is what matters solutions should occupy a convenient area to consume as little of memory as possible.</a:t>
            </a:r>
          </a:p>
          <a:p>
            <a:pPr>
              <a:buFont typeface="+mj-lt"/>
              <a:buAutoNum type="arabicPeriod"/>
            </a:pPr>
            <a:r>
              <a:rPr lang="en-US" dirty="0"/>
              <a:t>When it comes to the acceleration of the hill up, most of the time it brings a closure in the local maximum straight away. This is the route if having quickly getting a solution, outshining acquiring a global maximum, is an incentive.</a:t>
            </a:r>
          </a:p>
        </p:txBody>
      </p:sp>
      <p:sp>
        <p:nvSpPr>
          <p:cNvPr id="4" name="Title 3">
            <a:extLst>
              <a:ext uri="{FF2B5EF4-FFF2-40B4-BE49-F238E27FC236}">
                <a16:creationId xmlns:a16="http://schemas.microsoft.com/office/drawing/2014/main" id="{E711D8F5-4CAB-3951-3DA8-3B3FCC3814F3}"/>
              </a:ext>
            </a:extLst>
          </p:cNvPr>
          <p:cNvSpPr>
            <a:spLocks noGrp="1"/>
          </p:cNvSpPr>
          <p:nvPr>
            <p:ph type="title"/>
          </p:nvPr>
        </p:nvSpPr>
        <p:spPr/>
        <p:txBody>
          <a:bodyPr/>
          <a:lstStyle/>
          <a:p>
            <a:r>
              <a:rPr lang="en-IN" dirty="0"/>
              <a:t>Hill Climbing Algorithm- Advantages</a:t>
            </a:r>
          </a:p>
        </p:txBody>
      </p:sp>
      <p:sp>
        <p:nvSpPr>
          <p:cNvPr id="5" name="Slide Number Placeholder 4">
            <a:extLst>
              <a:ext uri="{FF2B5EF4-FFF2-40B4-BE49-F238E27FC236}">
                <a16:creationId xmlns:a16="http://schemas.microsoft.com/office/drawing/2014/main" id="{620C7EAE-5F7D-7079-BEED-6C3340D5A921}"/>
              </a:ext>
            </a:extLst>
          </p:cNvPr>
          <p:cNvSpPr>
            <a:spLocks noGrp="1"/>
          </p:cNvSpPr>
          <p:nvPr>
            <p:ph type="sldNum" sz="quarter" idx="14"/>
          </p:nvPr>
        </p:nvSpPr>
        <p:spPr/>
        <p:txBody>
          <a:bodyPr/>
          <a:lstStyle/>
          <a:p>
            <a:fld id="{45A3C14A-F937-4231-B6F1-40B429FAFB2F}" type="slidenum">
              <a:rPr lang="en-NZ" smtClean="0"/>
              <a:pPr/>
              <a:t>150</a:t>
            </a:fld>
            <a:endParaRPr lang="en-NZ" dirty="0"/>
          </a:p>
        </p:txBody>
      </p:sp>
    </p:spTree>
    <p:extLst>
      <p:ext uri="{BB962C8B-B14F-4D97-AF65-F5344CB8AC3E}">
        <p14:creationId xmlns:p14="http://schemas.microsoft.com/office/powerpoint/2010/main" val="26129065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740DEE-8CCD-977A-2D58-C99B0E4FA1B5}"/>
              </a:ext>
            </a:extLst>
          </p:cNvPr>
          <p:cNvSpPr>
            <a:spLocks noGrp="1"/>
          </p:cNvSpPr>
          <p:nvPr>
            <p:ph type="sldNum" sz="quarter" idx="14"/>
          </p:nvPr>
        </p:nvSpPr>
        <p:spPr/>
        <p:txBody>
          <a:bodyPr/>
          <a:lstStyle/>
          <a:p>
            <a:fld id="{45A3C14A-F937-4231-B6F1-40B429FAFB2F}" type="slidenum">
              <a:rPr lang="en-NZ" smtClean="0"/>
              <a:pPr/>
              <a:t>151</a:t>
            </a:fld>
            <a:endParaRPr lang="en-NZ" dirty="0"/>
          </a:p>
        </p:txBody>
      </p:sp>
      <p:sp>
        <p:nvSpPr>
          <p:cNvPr id="6" name="Title 5">
            <a:extLst>
              <a:ext uri="{FF2B5EF4-FFF2-40B4-BE49-F238E27FC236}">
                <a16:creationId xmlns:a16="http://schemas.microsoft.com/office/drawing/2014/main" id="{49E89A46-22EC-3972-308C-A3473BAFE017}"/>
              </a:ext>
            </a:extLst>
          </p:cNvPr>
          <p:cNvSpPr>
            <a:spLocks noGrp="1"/>
          </p:cNvSpPr>
          <p:nvPr>
            <p:ph type="title"/>
          </p:nvPr>
        </p:nvSpPr>
        <p:spPr/>
        <p:txBody>
          <a:bodyPr/>
          <a:lstStyle/>
          <a:p>
            <a:r>
              <a:rPr lang="en-IN"/>
              <a:t>state-space landscape</a:t>
            </a:r>
            <a:endParaRPr lang="en-IN" dirty="0"/>
          </a:p>
        </p:txBody>
      </p:sp>
      <p:sp>
        <p:nvSpPr>
          <p:cNvPr id="7" name="Text Placeholder 6">
            <a:extLst>
              <a:ext uri="{FF2B5EF4-FFF2-40B4-BE49-F238E27FC236}">
                <a16:creationId xmlns:a16="http://schemas.microsoft.com/office/drawing/2014/main" id="{5BC68478-0EC2-27C3-9177-F387C09F7E3C}"/>
              </a:ext>
            </a:extLst>
          </p:cNvPr>
          <p:cNvSpPr>
            <a:spLocks noGrp="1"/>
          </p:cNvSpPr>
          <p:nvPr>
            <p:ph type="body" sz="quarter" idx="17"/>
          </p:nvPr>
        </p:nvSpPr>
        <p:spPr/>
        <p:txBody>
          <a:bodyPr/>
          <a:lstStyle/>
          <a:p>
            <a:endParaRPr lang="en-IN" dirty="0"/>
          </a:p>
        </p:txBody>
      </p:sp>
      <p:pic>
        <p:nvPicPr>
          <p:cNvPr id="9" name="Picture 8">
            <a:extLst>
              <a:ext uri="{FF2B5EF4-FFF2-40B4-BE49-F238E27FC236}">
                <a16:creationId xmlns:a16="http://schemas.microsoft.com/office/drawing/2014/main" id="{77308D89-84DB-CE49-F862-9732EBEE2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22" y="1899920"/>
            <a:ext cx="8932818" cy="4090259"/>
          </a:xfrm>
          <a:prstGeom prst="rect">
            <a:avLst/>
          </a:prstGeom>
        </p:spPr>
      </p:pic>
    </p:spTree>
    <p:extLst>
      <p:ext uri="{BB962C8B-B14F-4D97-AF65-F5344CB8AC3E}">
        <p14:creationId xmlns:p14="http://schemas.microsoft.com/office/powerpoint/2010/main" val="33649935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111CBB-FD54-4F31-B47E-B211674C3374}"/>
              </a:ext>
            </a:extLst>
          </p:cNvPr>
          <p:cNvSpPr txBox="1"/>
          <p:nvPr/>
        </p:nvSpPr>
        <p:spPr>
          <a:xfrm>
            <a:off x="2190050" y="2531296"/>
            <a:ext cx="7811900" cy="1685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b">
            <a:spAutoFit/>
          </a:bodyPr>
          <a:lstStyle>
            <a:lvl1pPr algn="ctr">
              <a:lnSpc>
                <a:spcPct val="90000"/>
              </a:lnSpc>
              <a:defRPr sz="8800" b="1">
                <a:solidFill>
                  <a:srgbClr val="F27E22"/>
                </a:solidFill>
                <a:latin typeface="Bookman Old Style"/>
                <a:ea typeface="Bookman Old Style"/>
                <a:cs typeface="Bookman Old Style"/>
                <a:sym typeface="Bookman Old Style"/>
              </a:defRPr>
            </a:lvl1pPr>
          </a:lstStyle>
          <a:p>
            <a:r>
              <a:rPr lang="en-US" sz="11500">
                <a:latin typeface="Roboto" panose="02000000000000000000" pitchFamily="2" charset="0"/>
                <a:ea typeface="Roboto" panose="02000000000000000000" pitchFamily="2" charset="0"/>
                <a:cs typeface="Roboto" panose="02000000000000000000" pitchFamily="2" charset="0"/>
              </a:rPr>
              <a:t>Thank </a:t>
            </a:r>
            <a:r>
              <a:rPr lang="en-US" sz="11500" dirty="0">
                <a:latin typeface="Roboto" panose="02000000000000000000" pitchFamily="2" charset="0"/>
                <a:ea typeface="Roboto" panose="02000000000000000000" pitchFamily="2" charset="0"/>
                <a:cs typeface="Roboto" panose="02000000000000000000" pitchFamily="2" charset="0"/>
              </a:rPr>
              <a:t>You</a:t>
            </a:r>
            <a:endParaRPr sz="11500" dirty="0">
              <a:latin typeface="Roboto" panose="02000000000000000000" pitchFamily="2" charset="0"/>
              <a:ea typeface="Roboto" panose="02000000000000000000" pitchFamily="2" charset="0"/>
              <a:cs typeface="Roboto" panose="02000000000000000000" pitchFamily="2" charset="0"/>
            </a:endParaRPr>
          </a:p>
        </p:txBody>
      </p:sp>
      <p:pic>
        <p:nvPicPr>
          <p:cNvPr id="2" name="Picture 1"/>
          <p:cNvPicPr>
            <a:picLocks noChangeAspect="1"/>
          </p:cNvPicPr>
          <p:nvPr/>
        </p:nvPicPr>
        <p:blipFill>
          <a:blip r:embed="rId2"/>
          <a:stretch>
            <a:fillRect/>
          </a:stretch>
        </p:blipFill>
        <p:spPr>
          <a:xfrm>
            <a:off x="515887" y="5823109"/>
            <a:ext cx="3646344" cy="832385"/>
          </a:xfrm>
          <a:prstGeom prst="rect">
            <a:avLst/>
          </a:prstGeom>
        </p:spPr>
      </p:pic>
      <p:cxnSp>
        <p:nvCxnSpPr>
          <p:cNvPr id="4" name="Straight Connector 3"/>
          <p:cNvCxnSpPr/>
          <p:nvPr/>
        </p:nvCxnSpPr>
        <p:spPr>
          <a:xfrm>
            <a:off x="4305993" y="6255384"/>
            <a:ext cx="7886007"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F6873E9-6E4F-38FA-84B5-857CE2860CF1}"/>
              </a:ext>
            </a:extLst>
          </p:cNvPr>
          <p:cNvSpPr>
            <a:spLocks noGrp="1"/>
          </p:cNvSpPr>
          <p:nvPr>
            <p:ph type="sldNum" sz="quarter" idx="12"/>
          </p:nvPr>
        </p:nvSpPr>
        <p:spPr/>
        <p:txBody>
          <a:bodyPr/>
          <a:lstStyle/>
          <a:p>
            <a:fld id="{E01F56EE-BA8C-49DD-9007-330E7C7B6D5D}" type="slidenum">
              <a:rPr lang="en-IN" smtClean="0"/>
              <a:t>152</a:t>
            </a:fld>
            <a:endParaRPr lang="en-IN"/>
          </a:p>
        </p:txBody>
      </p:sp>
    </p:spTree>
    <p:extLst>
      <p:ext uri="{BB962C8B-B14F-4D97-AF65-F5344CB8AC3E}">
        <p14:creationId xmlns:p14="http://schemas.microsoft.com/office/powerpoint/2010/main" val="1820542781"/>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IN" b="1" dirty="0"/>
              <a:t>Navigation Application</a:t>
            </a:r>
          </a:p>
        </p:txBody>
      </p:sp>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lnSpc>
                <a:spcPct val="107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Road Mapping</a:t>
            </a:r>
          </a:p>
          <a:p>
            <a:pPr marL="285750" indent="-285750">
              <a:lnSpc>
                <a:spcPct val="107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AI In Airline Flights</a:t>
            </a:r>
          </a:p>
          <a:p>
            <a:pPr marL="285750" indent="-285750">
              <a:lnSpc>
                <a:spcPct val="107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Traffic Updates</a:t>
            </a:r>
          </a:p>
          <a:p>
            <a:pPr marL="285750" indent="-285750">
              <a:lnSpc>
                <a:spcPct val="107000"/>
              </a:lnSpc>
              <a:spcAft>
                <a:spcPts val="800"/>
              </a:spcAft>
              <a:buFont typeface="Arial" panose="020B0604020202020204" pitchFamily="34" charset="0"/>
              <a:buChar char="•"/>
            </a:pPr>
            <a:r>
              <a:rPr lang="en-IN" sz="1800" b="1" kern="100" dirty="0">
                <a:latin typeface="Calibri" panose="020F0502020204030204" pitchFamily="34" charset="0"/>
                <a:ea typeface="Calibri" panose="020F0502020204030204" pitchFamily="34" charset="0"/>
                <a:cs typeface="Times New Roman" panose="02020603050405020304" pitchFamily="18" charset="0"/>
              </a:rPr>
              <a:t>Voice Directed Routing</a:t>
            </a: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BE885D3-76B6-C4AA-2D45-375B103582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91140"/>
            <a:ext cx="6172200" cy="3466195"/>
          </a:xfrm>
        </p:spPr>
      </p:pic>
      <p:sp>
        <p:nvSpPr>
          <p:cNvPr id="3" name="Slide Number Placeholder 2">
            <a:extLst>
              <a:ext uri="{FF2B5EF4-FFF2-40B4-BE49-F238E27FC236}">
                <a16:creationId xmlns:a16="http://schemas.microsoft.com/office/drawing/2014/main" id="{E06CC880-45A3-7C64-DDC1-6E810CA5E475}"/>
              </a:ext>
            </a:extLst>
          </p:cNvPr>
          <p:cNvSpPr>
            <a:spLocks noGrp="1"/>
          </p:cNvSpPr>
          <p:nvPr>
            <p:ph type="sldNum" sz="quarter" idx="12"/>
          </p:nvPr>
        </p:nvSpPr>
        <p:spPr/>
        <p:txBody>
          <a:bodyPr/>
          <a:lstStyle/>
          <a:p>
            <a:fld id="{E01F56EE-BA8C-49DD-9007-330E7C7B6D5D}" type="slidenum">
              <a:rPr lang="en-IN" smtClean="0"/>
              <a:t>16</a:t>
            </a:fld>
            <a:endParaRPr lang="en-IN"/>
          </a:p>
        </p:txBody>
      </p:sp>
    </p:spTree>
    <p:extLst>
      <p:ext uri="{BB962C8B-B14F-4D97-AF65-F5344CB8AC3E}">
        <p14:creationId xmlns:p14="http://schemas.microsoft.com/office/powerpoint/2010/main" val="37737188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IN" b="1" dirty="0"/>
              <a:t>Robotics Applications</a:t>
            </a:r>
          </a:p>
        </p:txBody>
      </p:sp>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lnSpc>
                <a:spcPct val="107000"/>
              </a:lnSpc>
              <a:spcAft>
                <a:spcPts val="800"/>
              </a:spcAft>
              <a:buFont typeface="Arial" panose="020B0604020202020204" pitchFamily="34" charset="0"/>
              <a:buChar char="•"/>
            </a:pPr>
            <a:r>
              <a:rPr lang="en-US" sz="1800" b="1" dirty="0"/>
              <a:t>AI-Based Household Robots</a:t>
            </a:r>
          </a:p>
          <a:p>
            <a:pPr marL="285750" indent="-285750">
              <a:lnSpc>
                <a:spcPct val="107000"/>
              </a:lnSpc>
              <a:spcAft>
                <a:spcPts val="800"/>
              </a:spcAft>
              <a:buFont typeface="Arial" panose="020B0604020202020204" pitchFamily="34" charset="0"/>
              <a:buChar char="•"/>
            </a:pPr>
            <a:r>
              <a:rPr lang="en-US" sz="1800" b="1" dirty="0"/>
              <a:t>AI-Based Manufacturing Robots</a:t>
            </a:r>
            <a:endParaRPr lang="en-US" sz="1800" dirty="0"/>
          </a:p>
        </p:txBody>
      </p:sp>
      <p:pic>
        <p:nvPicPr>
          <p:cNvPr id="7" name="Content Placeholder 6">
            <a:extLst>
              <a:ext uri="{FF2B5EF4-FFF2-40B4-BE49-F238E27FC236}">
                <a16:creationId xmlns:a16="http://schemas.microsoft.com/office/drawing/2014/main" id="{E1F89B2D-8187-90BB-1218-0C3BCBC492C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3188" y="1525905"/>
            <a:ext cx="6172200" cy="3857625"/>
          </a:xfrm>
        </p:spPr>
      </p:pic>
      <p:sp>
        <p:nvSpPr>
          <p:cNvPr id="3" name="Slide Number Placeholder 2">
            <a:extLst>
              <a:ext uri="{FF2B5EF4-FFF2-40B4-BE49-F238E27FC236}">
                <a16:creationId xmlns:a16="http://schemas.microsoft.com/office/drawing/2014/main" id="{BA68FB11-4EF7-929D-BF2B-E851717FD8E9}"/>
              </a:ext>
            </a:extLst>
          </p:cNvPr>
          <p:cNvSpPr>
            <a:spLocks noGrp="1"/>
          </p:cNvSpPr>
          <p:nvPr>
            <p:ph type="sldNum" sz="quarter" idx="12"/>
          </p:nvPr>
        </p:nvSpPr>
        <p:spPr/>
        <p:txBody>
          <a:bodyPr/>
          <a:lstStyle/>
          <a:p>
            <a:fld id="{E01F56EE-BA8C-49DD-9007-330E7C7B6D5D}" type="slidenum">
              <a:rPr lang="en-IN" smtClean="0"/>
              <a:t>17</a:t>
            </a:fld>
            <a:endParaRPr lang="en-IN"/>
          </a:p>
        </p:txBody>
      </p:sp>
    </p:spTree>
    <p:extLst>
      <p:ext uri="{BB962C8B-B14F-4D97-AF65-F5344CB8AC3E}">
        <p14:creationId xmlns:p14="http://schemas.microsoft.com/office/powerpoint/2010/main" val="1680585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IN" b="1" dirty="0"/>
              <a:t>Healthcare Applications</a:t>
            </a:r>
          </a:p>
        </p:txBody>
      </p:sp>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b="1" dirty="0"/>
              <a:t>AI-Supported Medical Image Analyses</a:t>
            </a:r>
          </a:p>
          <a:p>
            <a:pPr marL="285750" indent="-285750">
              <a:buFont typeface="Arial" panose="020B0604020202020204" pitchFamily="34" charset="0"/>
              <a:buChar char="•"/>
            </a:pPr>
            <a:r>
              <a:rPr lang="en-US" sz="1800" b="1" dirty="0"/>
              <a:t>AI Can Heal Kidney Injury</a:t>
            </a:r>
          </a:p>
          <a:p>
            <a:pPr marL="285750" indent="-285750">
              <a:buFont typeface="Arial" panose="020B0604020202020204" pitchFamily="34" charset="0"/>
              <a:buChar char="•"/>
            </a:pPr>
            <a:r>
              <a:rPr lang="en-US" sz="1800" b="1" dirty="0"/>
              <a:t>Drug Design</a:t>
            </a:r>
          </a:p>
          <a:p>
            <a:pPr marL="285750" indent="-285750">
              <a:buFont typeface="Arial" panose="020B0604020202020204" pitchFamily="34" charset="0"/>
              <a:buChar char="•"/>
            </a:pPr>
            <a:r>
              <a:rPr lang="en-US" sz="1800" b="1" dirty="0"/>
              <a:t>Predictive and Early Diagnosis</a:t>
            </a:r>
            <a:endParaRPr lang="en-US" sz="1800" dirty="0"/>
          </a:p>
        </p:txBody>
      </p:sp>
      <p:pic>
        <p:nvPicPr>
          <p:cNvPr id="6" name="Content Placeholder 5">
            <a:extLst>
              <a:ext uri="{FF2B5EF4-FFF2-40B4-BE49-F238E27FC236}">
                <a16:creationId xmlns:a16="http://schemas.microsoft.com/office/drawing/2014/main" id="{AA3BA0B6-4B2A-1C95-3E1F-46550C5AE81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46320" y="1908581"/>
            <a:ext cx="6427788" cy="3811588"/>
          </a:xfrm>
        </p:spPr>
      </p:pic>
      <p:sp>
        <p:nvSpPr>
          <p:cNvPr id="3" name="Slide Number Placeholder 2">
            <a:extLst>
              <a:ext uri="{FF2B5EF4-FFF2-40B4-BE49-F238E27FC236}">
                <a16:creationId xmlns:a16="http://schemas.microsoft.com/office/drawing/2014/main" id="{51C5FF9C-CFD9-D82B-7CAE-39D261C1E3BB}"/>
              </a:ext>
            </a:extLst>
          </p:cNvPr>
          <p:cNvSpPr>
            <a:spLocks noGrp="1"/>
          </p:cNvSpPr>
          <p:nvPr>
            <p:ph type="sldNum" sz="quarter" idx="12"/>
          </p:nvPr>
        </p:nvSpPr>
        <p:spPr/>
        <p:txBody>
          <a:bodyPr/>
          <a:lstStyle/>
          <a:p>
            <a:fld id="{E01F56EE-BA8C-49DD-9007-330E7C7B6D5D}" type="slidenum">
              <a:rPr lang="en-IN" smtClean="0"/>
              <a:t>18</a:t>
            </a:fld>
            <a:endParaRPr lang="en-IN"/>
          </a:p>
        </p:txBody>
      </p:sp>
    </p:spTree>
    <p:extLst>
      <p:ext uri="{BB962C8B-B14F-4D97-AF65-F5344CB8AC3E}">
        <p14:creationId xmlns:p14="http://schemas.microsoft.com/office/powerpoint/2010/main" val="864785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IN" b="1" dirty="0"/>
              <a:t>Gaming Application</a:t>
            </a:r>
          </a:p>
        </p:txBody>
      </p:sp>
      <p:pic>
        <p:nvPicPr>
          <p:cNvPr id="12" name="Picture 11">
            <a:extLst>
              <a:ext uri="{FF2B5EF4-FFF2-40B4-BE49-F238E27FC236}">
                <a16:creationId xmlns:a16="http://schemas.microsoft.com/office/drawing/2014/main" id="{9907FBE1-8593-DD1C-EB9C-C49476211B37}"/>
              </a:ext>
            </a:extLst>
          </p:cNvPr>
          <p:cNvPicPr>
            <a:picLocks noChangeAspect="1"/>
          </p:cNvPicPr>
          <p:nvPr/>
        </p:nvPicPr>
        <p:blipFill>
          <a:blip r:embed="rId3"/>
          <a:stretch>
            <a:fillRect/>
          </a:stretch>
        </p:blipFill>
        <p:spPr>
          <a:xfrm>
            <a:off x="1178559" y="2539198"/>
            <a:ext cx="10656629" cy="3847830"/>
          </a:xfrm>
          <a:prstGeom prst="rect">
            <a:avLst/>
          </a:prstGeom>
        </p:spPr>
      </p:pic>
      <p:sp>
        <p:nvSpPr>
          <p:cNvPr id="3" name="Slide Number Placeholder 2">
            <a:extLst>
              <a:ext uri="{FF2B5EF4-FFF2-40B4-BE49-F238E27FC236}">
                <a16:creationId xmlns:a16="http://schemas.microsoft.com/office/drawing/2014/main" id="{C068E960-BC20-9299-2B42-603A22F1EE9A}"/>
              </a:ext>
            </a:extLst>
          </p:cNvPr>
          <p:cNvSpPr>
            <a:spLocks noGrp="1"/>
          </p:cNvSpPr>
          <p:nvPr>
            <p:ph type="sldNum" sz="quarter" idx="12"/>
          </p:nvPr>
        </p:nvSpPr>
        <p:spPr/>
        <p:txBody>
          <a:bodyPr/>
          <a:lstStyle/>
          <a:p>
            <a:fld id="{E01F56EE-BA8C-49DD-9007-330E7C7B6D5D}" type="slidenum">
              <a:rPr lang="en-IN" smtClean="0"/>
              <a:t>19</a:t>
            </a:fld>
            <a:endParaRPr lang="en-IN"/>
          </a:p>
        </p:txBody>
      </p:sp>
    </p:spTree>
    <p:extLst>
      <p:ext uri="{BB962C8B-B14F-4D97-AF65-F5344CB8AC3E}">
        <p14:creationId xmlns:p14="http://schemas.microsoft.com/office/powerpoint/2010/main" val="35916634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Objectives </a:t>
            </a:r>
          </a:p>
        </p:txBody>
      </p:sp>
      <p:sp>
        <p:nvSpPr>
          <p:cNvPr id="7" name="Text Placeholder 6"/>
          <p:cNvSpPr>
            <a:spLocks noGrp="1"/>
          </p:cNvSpPr>
          <p:nvPr>
            <p:ph type="body" sz="half" idx="2"/>
          </p:nvPr>
        </p:nvSpPr>
        <p:spPr>
          <a:xfrm>
            <a:off x="839788" y="2057400"/>
            <a:ext cx="10661332" cy="3811588"/>
          </a:xfrm>
        </p:spPr>
        <p:txBody>
          <a:bodyPr>
            <a:normAutofit lnSpcReduction="10000"/>
          </a:bodyPr>
          <a:lstStyle/>
          <a:p>
            <a:pPr>
              <a:buNone/>
            </a:pPr>
            <a:r>
              <a:rPr lang="en-US" sz="2800" dirty="0"/>
              <a:t>The objectives of this course are to: </a:t>
            </a:r>
          </a:p>
          <a:p>
            <a:pPr marL="514350" indent="-514350" algn="just">
              <a:buFont typeface="+mj-lt"/>
              <a:buAutoNum type="arabicPeriod"/>
            </a:pPr>
            <a:r>
              <a:rPr lang="en-US" sz="2800" dirty="0"/>
              <a:t>Develop a deeper foundational concepts and historical development of Artificial Intelligence.</a:t>
            </a:r>
          </a:p>
          <a:p>
            <a:pPr marL="514350" indent="-514350" algn="just">
              <a:buFont typeface="+mj-lt"/>
              <a:buAutoNum type="arabicPeriod"/>
            </a:pPr>
            <a:r>
              <a:rPr lang="en-US" sz="2800" dirty="0"/>
              <a:t>Understanding problem-solving strategies, including heuristic search and adversarial techniques, to address AI challenges.</a:t>
            </a:r>
          </a:p>
          <a:p>
            <a:pPr marL="514350" indent="-514350" algn="just">
              <a:buFont typeface="+mj-lt"/>
              <a:buAutoNum type="arabicPeriod"/>
            </a:pPr>
            <a:r>
              <a:rPr lang="en-US" sz="2800" dirty="0"/>
              <a:t>Represent knowledge effectively using propositional and first-order logic in intelligent agent decision-making.</a:t>
            </a:r>
          </a:p>
          <a:p>
            <a:pPr marL="514350" indent="-514350" algn="just">
              <a:buFont typeface="+mj-lt"/>
              <a:buAutoNum type="arabicPeriod"/>
            </a:pPr>
            <a:r>
              <a:rPr lang="en-US" sz="2800" dirty="0"/>
              <a:t>Analyze and understand planning techniques, learning mechanisms, and applications across diverse AI domains.</a:t>
            </a:r>
          </a:p>
        </p:txBody>
      </p:sp>
      <p:sp>
        <p:nvSpPr>
          <p:cNvPr id="2" name="Slide Number Placeholder 1">
            <a:extLst>
              <a:ext uri="{FF2B5EF4-FFF2-40B4-BE49-F238E27FC236}">
                <a16:creationId xmlns:a16="http://schemas.microsoft.com/office/drawing/2014/main" id="{BC77CC15-59D3-8E68-1A36-F2FA47464BB7}"/>
              </a:ext>
            </a:extLst>
          </p:cNvPr>
          <p:cNvSpPr>
            <a:spLocks noGrp="1"/>
          </p:cNvSpPr>
          <p:nvPr>
            <p:ph type="sldNum" sz="quarter" idx="12"/>
          </p:nvPr>
        </p:nvSpPr>
        <p:spPr/>
        <p:txBody>
          <a:bodyPr/>
          <a:lstStyle/>
          <a:p>
            <a:fld id="{45A3C14A-F937-4231-B6F1-40B429FAFB2F}" type="slidenum">
              <a:rPr lang="en-NZ" smtClean="0"/>
              <a:pPr/>
              <a:t>2</a:t>
            </a:fld>
            <a:endParaRPr lang="en-NZ"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11369997" y="6055328"/>
            <a:ext cx="465192"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05</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36" name="Text Placeholder 3"/>
          <p:cNvSpPr txBox="1">
            <a:spLocks/>
          </p:cNvSpPr>
          <p:nvPr/>
        </p:nvSpPr>
        <p:spPr>
          <a:xfrm>
            <a:off x="1762415" y="1137831"/>
            <a:ext cx="8667168" cy="4739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413E9967-748A-9546-8077-02FA1CEA6602}"/>
              </a:ext>
            </a:extLst>
          </p:cNvPr>
          <p:cNvSpPr>
            <a:spLocks noGrp="1"/>
          </p:cNvSpPr>
          <p:nvPr>
            <p:ph type="title"/>
          </p:nvPr>
        </p:nvSpPr>
        <p:spPr/>
        <p:txBody>
          <a:bodyPr/>
          <a:lstStyle/>
          <a:p>
            <a:r>
              <a:rPr lang="en-IN" b="1" dirty="0"/>
              <a:t>Domestic Application</a:t>
            </a:r>
          </a:p>
        </p:txBody>
      </p:sp>
      <p:sp>
        <p:nvSpPr>
          <p:cNvPr id="4" name="Text Placeholder 3">
            <a:extLst>
              <a:ext uri="{FF2B5EF4-FFF2-40B4-BE49-F238E27FC236}">
                <a16:creationId xmlns:a16="http://schemas.microsoft.com/office/drawing/2014/main" id="{4C83B2BE-2DA8-D2CF-3CB5-B9507F3BECE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b="1" dirty="0"/>
              <a:t>Alexa, Google Assistant, And Siri</a:t>
            </a:r>
          </a:p>
          <a:p>
            <a:pPr marL="285750" indent="-285750">
              <a:buFont typeface="Arial" panose="020B0604020202020204" pitchFamily="34" charset="0"/>
              <a:buChar char="•"/>
            </a:pPr>
            <a:r>
              <a:rPr lang="en-US" sz="1800" b="1" dirty="0"/>
              <a:t>Home Automation Systems</a:t>
            </a:r>
          </a:p>
        </p:txBody>
      </p:sp>
      <p:pic>
        <p:nvPicPr>
          <p:cNvPr id="6" name="Content Placeholder 5">
            <a:extLst>
              <a:ext uri="{FF2B5EF4-FFF2-40B4-BE49-F238E27FC236}">
                <a16:creationId xmlns:a16="http://schemas.microsoft.com/office/drawing/2014/main" id="{592E1A38-15ED-19CD-CEA9-C0F6F4B874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804439"/>
            <a:ext cx="6172200" cy="3239597"/>
          </a:xfrm>
        </p:spPr>
      </p:pic>
      <p:sp>
        <p:nvSpPr>
          <p:cNvPr id="3" name="Slide Number Placeholder 2">
            <a:extLst>
              <a:ext uri="{FF2B5EF4-FFF2-40B4-BE49-F238E27FC236}">
                <a16:creationId xmlns:a16="http://schemas.microsoft.com/office/drawing/2014/main" id="{58ABBCE2-6AB0-8441-8A1E-85F91850C682}"/>
              </a:ext>
            </a:extLst>
          </p:cNvPr>
          <p:cNvSpPr>
            <a:spLocks noGrp="1"/>
          </p:cNvSpPr>
          <p:nvPr>
            <p:ph type="sldNum" sz="quarter" idx="12"/>
          </p:nvPr>
        </p:nvSpPr>
        <p:spPr/>
        <p:txBody>
          <a:bodyPr/>
          <a:lstStyle/>
          <a:p>
            <a:fld id="{E01F56EE-BA8C-49DD-9007-330E7C7B6D5D}" type="slidenum">
              <a:rPr lang="en-IN" smtClean="0"/>
              <a:t>20</a:t>
            </a:fld>
            <a:endParaRPr lang="en-IN"/>
          </a:p>
        </p:txBody>
      </p:sp>
    </p:spTree>
    <p:extLst>
      <p:ext uri="{BB962C8B-B14F-4D97-AF65-F5344CB8AC3E}">
        <p14:creationId xmlns:p14="http://schemas.microsoft.com/office/powerpoint/2010/main" val="3635737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1365989" y="6055329"/>
            <a:ext cx="473207"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06</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17" name="Text Placeholder 3"/>
          <p:cNvSpPr txBox="1">
            <a:spLocks/>
          </p:cNvSpPr>
          <p:nvPr/>
        </p:nvSpPr>
        <p:spPr>
          <a:xfrm>
            <a:off x="1133537" y="1139252"/>
            <a:ext cx="8326347" cy="31002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IN" sz="2000"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545A0E7B-F2D1-BDEC-2455-832414B2E9CD}"/>
              </a:ext>
            </a:extLst>
          </p:cNvPr>
          <p:cNvSpPr>
            <a:spLocks noGrp="1"/>
          </p:cNvSpPr>
          <p:nvPr>
            <p:ph type="title"/>
          </p:nvPr>
        </p:nvSpPr>
        <p:spPr/>
        <p:txBody>
          <a:bodyPr/>
          <a:lstStyle/>
          <a:p>
            <a:r>
              <a:rPr lang="en-IN" b="1" dirty="0"/>
              <a:t>Social Media Applications</a:t>
            </a:r>
            <a:endParaRPr lang="en-US" dirty="0"/>
          </a:p>
        </p:txBody>
      </p:sp>
      <p:pic>
        <p:nvPicPr>
          <p:cNvPr id="7" name="Content Placeholder 6">
            <a:extLst>
              <a:ext uri="{FF2B5EF4-FFF2-40B4-BE49-F238E27FC236}">
                <a16:creationId xmlns:a16="http://schemas.microsoft.com/office/drawing/2014/main" id="{71DEA76E-A317-FEAC-50F7-113154B196E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3188" y="1492411"/>
            <a:ext cx="6172200" cy="3863652"/>
          </a:xfrm>
        </p:spPr>
      </p:pic>
      <p:sp>
        <p:nvSpPr>
          <p:cNvPr id="4" name="Text Placeholder 3">
            <a:extLst>
              <a:ext uri="{FF2B5EF4-FFF2-40B4-BE49-F238E27FC236}">
                <a16:creationId xmlns:a16="http://schemas.microsoft.com/office/drawing/2014/main" id="{8A5799E8-695B-37C0-B37E-BA27E0DF1B9C}"/>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b="1" dirty="0"/>
              <a:t>Instagram</a:t>
            </a:r>
          </a:p>
          <a:p>
            <a:pPr marL="285750" indent="-285750">
              <a:buFont typeface="Arial" panose="020B0604020202020204" pitchFamily="34" charset="0"/>
              <a:buChar char="•"/>
            </a:pPr>
            <a:r>
              <a:rPr lang="en-US" sz="1800" b="1" dirty="0"/>
              <a:t>Twitter</a:t>
            </a:r>
          </a:p>
          <a:p>
            <a:pPr marL="285750" indent="-285750">
              <a:buFont typeface="Arial" panose="020B0604020202020204" pitchFamily="34" charset="0"/>
              <a:buChar char="•"/>
            </a:pPr>
            <a:r>
              <a:rPr lang="en-US" sz="1800" b="1" dirty="0"/>
              <a:t>Facebook</a:t>
            </a:r>
          </a:p>
        </p:txBody>
      </p:sp>
      <p:sp>
        <p:nvSpPr>
          <p:cNvPr id="3" name="Slide Number Placeholder 2">
            <a:extLst>
              <a:ext uri="{FF2B5EF4-FFF2-40B4-BE49-F238E27FC236}">
                <a16:creationId xmlns:a16="http://schemas.microsoft.com/office/drawing/2014/main" id="{B1A0B0D1-5D4B-9862-BAC3-71A4ACFD8241}"/>
              </a:ext>
            </a:extLst>
          </p:cNvPr>
          <p:cNvSpPr>
            <a:spLocks noGrp="1"/>
          </p:cNvSpPr>
          <p:nvPr>
            <p:ph type="sldNum" sz="quarter" idx="12"/>
          </p:nvPr>
        </p:nvSpPr>
        <p:spPr/>
        <p:txBody>
          <a:bodyPr/>
          <a:lstStyle/>
          <a:p>
            <a:fld id="{E01F56EE-BA8C-49DD-9007-330E7C7B6D5D}" type="slidenum">
              <a:rPr lang="en-IN" smtClean="0"/>
              <a:t>21</a:t>
            </a:fld>
            <a:endParaRPr lang="en-IN"/>
          </a:p>
        </p:txBody>
      </p:sp>
    </p:spTree>
    <p:extLst>
      <p:ext uri="{BB962C8B-B14F-4D97-AF65-F5344CB8AC3E}">
        <p14:creationId xmlns:p14="http://schemas.microsoft.com/office/powerpoint/2010/main" val="30635727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1365989" y="6055329"/>
            <a:ext cx="473207"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06</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17" name="Text Placeholder 3"/>
          <p:cNvSpPr txBox="1">
            <a:spLocks/>
          </p:cNvSpPr>
          <p:nvPr/>
        </p:nvSpPr>
        <p:spPr>
          <a:xfrm>
            <a:off x="1133537" y="1139252"/>
            <a:ext cx="8326347" cy="31002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IN" sz="2000"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545A0E7B-F2D1-BDEC-2455-832414B2E9CD}"/>
              </a:ext>
            </a:extLst>
          </p:cNvPr>
          <p:cNvSpPr>
            <a:spLocks noGrp="1"/>
          </p:cNvSpPr>
          <p:nvPr>
            <p:ph type="title"/>
          </p:nvPr>
        </p:nvSpPr>
        <p:spPr/>
        <p:txBody>
          <a:bodyPr/>
          <a:lstStyle/>
          <a:p>
            <a:r>
              <a:rPr lang="en-IN" b="1" dirty="0"/>
              <a:t>Finance Applications</a:t>
            </a:r>
            <a:br>
              <a:rPr lang="en-IN" b="1" dirty="0"/>
            </a:br>
            <a:endParaRPr lang="en-US" dirty="0"/>
          </a:p>
        </p:txBody>
      </p:sp>
      <p:pic>
        <p:nvPicPr>
          <p:cNvPr id="6" name="Content Placeholder 5">
            <a:extLst>
              <a:ext uri="{FF2B5EF4-FFF2-40B4-BE49-F238E27FC236}">
                <a16:creationId xmlns:a16="http://schemas.microsoft.com/office/drawing/2014/main" id="{78445241-3537-6D47-3B06-E8F3F7D072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577689"/>
            <a:ext cx="6172200" cy="3693096"/>
          </a:xfrm>
        </p:spPr>
      </p:pic>
      <p:sp>
        <p:nvSpPr>
          <p:cNvPr id="4" name="Text Placeholder 3">
            <a:extLst>
              <a:ext uri="{FF2B5EF4-FFF2-40B4-BE49-F238E27FC236}">
                <a16:creationId xmlns:a16="http://schemas.microsoft.com/office/drawing/2014/main" id="{8A5799E8-695B-37C0-B37E-BA27E0DF1B9C}"/>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P</a:t>
            </a:r>
            <a:r>
              <a:rPr lang="en-US" sz="1800" b="1" dirty="0"/>
              <a:t>ersonal Finance</a:t>
            </a:r>
          </a:p>
          <a:p>
            <a:pPr marL="285750" indent="-285750">
              <a:buFont typeface="Arial" panose="020B0604020202020204" pitchFamily="34" charset="0"/>
              <a:buChar char="•"/>
            </a:pPr>
            <a:r>
              <a:rPr lang="en-US" sz="1800" b="1" dirty="0"/>
              <a:t>Consumer Finance</a:t>
            </a:r>
            <a:r>
              <a:rPr lang="en-US" sz="1800" dirty="0"/>
              <a:t>.</a:t>
            </a:r>
          </a:p>
          <a:p>
            <a:pPr marL="285750" indent="-285750">
              <a:buFont typeface="Arial" panose="020B0604020202020204" pitchFamily="34" charset="0"/>
              <a:buChar char="•"/>
            </a:pPr>
            <a:r>
              <a:rPr lang="en-US" sz="1800" b="1" dirty="0"/>
              <a:t>Patterns and Anomalies pattern</a:t>
            </a:r>
            <a:endParaRPr lang="en-US" sz="1800" dirty="0"/>
          </a:p>
          <a:p>
            <a:pPr marL="285750" indent="-285750">
              <a:buFont typeface="Arial" panose="020B0604020202020204" pitchFamily="34" charset="0"/>
              <a:buChar char="•"/>
            </a:pPr>
            <a:endParaRPr lang="en-US" sz="1800" dirty="0"/>
          </a:p>
        </p:txBody>
      </p:sp>
      <p:sp>
        <p:nvSpPr>
          <p:cNvPr id="3" name="Slide Number Placeholder 2">
            <a:extLst>
              <a:ext uri="{FF2B5EF4-FFF2-40B4-BE49-F238E27FC236}">
                <a16:creationId xmlns:a16="http://schemas.microsoft.com/office/drawing/2014/main" id="{453FE786-ED80-9890-81C4-F6CF9E53FE76}"/>
              </a:ext>
            </a:extLst>
          </p:cNvPr>
          <p:cNvSpPr>
            <a:spLocks noGrp="1"/>
          </p:cNvSpPr>
          <p:nvPr>
            <p:ph type="sldNum" sz="quarter" idx="12"/>
          </p:nvPr>
        </p:nvSpPr>
        <p:spPr/>
        <p:txBody>
          <a:bodyPr/>
          <a:lstStyle/>
          <a:p>
            <a:fld id="{E01F56EE-BA8C-49DD-9007-330E7C7B6D5D}" type="slidenum">
              <a:rPr lang="en-IN" smtClean="0"/>
              <a:t>22</a:t>
            </a:fld>
            <a:endParaRPr lang="en-IN"/>
          </a:p>
        </p:txBody>
      </p:sp>
    </p:spTree>
    <p:extLst>
      <p:ext uri="{BB962C8B-B14F-4D97-AF65-F5344CB8AC3E}">
        <p14:creationId xmlns:p14="http://schemas.microsoft.com/office/powerpoint/2010/main" val="42374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1366791" y="6055329"/>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07</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24" name="Text Placeholder 3"/>
          <p:cNvSpPr txBox="1">
            <a:spLocks/>
          </p:cNvSpPr>
          <p:nvPr/>
        </p:nvSpPr>
        <p:spPr>
          <a:xfrm>
            <a:off x="859217" y="1139252"/>
            <a:ext cx="5292201" cy="35657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2" name="Title 1">
            <a:extLst>
              <a:ext uri="{FF2B5EF4-FFF2-40B4-BE49-F238E27FC236}">
                <a16:creationId xmlns:a16="http://schemas.microsoft.com/office/drawing/2014/main" id="{9F9746FC-A414-37A3-E5FC-F6B6DDA72518}"/>
              </a:ext>
            </a:extLst>
          </p:cNvPr>
          <p:cNvSpPr>
            <a:spLocks noGrp="1"/>
          </p:cNvSpPr>
          <p:nvPr>
            <p:ph type="title"/>
          </p:nvPr>
        </p:nvSpPr>
        <p:spPr/>
        <p:txBody>
          <a:bodyPr/>
          <a:lstStyle/>
          <a:p>
            <a:r>
              <a:rPr lang="en-IN" b="1" dirty="0"/>
              <a:t>Agriculture Applications</a:t>
            </a:r>
            <a:endParaRPr lang="en-US" dirty="0"/>
          </a:p>
        </p:txBody>
      </p:sp>
      <p:sp>
        <p:nvSpPr>
          <p:cNvPr id="4" name="Text Placeholder 3">
            <a:extLst>
              <a:ext uri="{FF2B5EF4-FFF2-40B4-BE49-F238E27FC236}">
                <a16:creationId xmlns:a16="http://schemas.microsoft.com/office/drawing/2014/main" id="{2C4A39A8-BD63-D069-8FB1-D4BC95467BE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b="1" dirty="0"/>
              <a:t>AI In Weather Forecast</a:t>
            </a:r>
          </a:p>
          <a:p>
            <a:pPr marL="285750" indent="-285750">
              <a:buFont typeface="Arial" panose="020B0604020202020204" pitchFamily="34" charset="0"/>
              <a:buChar char="•"/>
            </a:pPr>
            <a:r>
              <a:rPr lang="en-US" sz="1800" b="1" dirty="0"/>
              <a:t>AI Eliminating Soil Deficiencies</a:t>
            </a:r>
          </a:p>
          <a:p>
            <a:pPr marL="285750" indent="-285750">
              <a:buFont typeface="Arial" panose="020B0604020202020204" pitchFamily="34" charset="0"/>
              <a:buChar char="•"/>
            </a:pPr>
            <a:r>
              <a:rPr lang="en-US" sz="1800" b="1" dirty="0"/>
              <a:t>Crop and Soil Monitoring.</a:t>
            </a:r>
          </a:p>
          <a:p>
            <a:pPr marL="285750" indent="-285750">
              <a:buFont typeface="Arial" panose="020B0604020202020204" pitchFamily="34" charset="0"/>
              <a:buChar char="•"/>
            </a:pPr>
            <a:r>
              <a:rPr lang="en-US" sz="1800" b="1" dirty="0"/>
              <a:t>Insect and Plant Disease Detection.</a:t>
            </a:r>
          </a:p>
          <a:p>
            <a:pPr marL="285750" indent="-285750">
              <a:buFont typeface="Arial" panose="020B0604020202020204" pitchFamily="34" charset="0"/>
              <a:buChar char="•"/>
            </a:pPr>
            <a:r>
              <a:rPr lang="en-US" sz="1800" b="1" dirty="0"/>
              <a:t>Livestock Health Monitoring.</a:t>
            </a:r>
          </a:p>
          <a:p>
            <a:pPr marL="285750" indent="-285750">
              <a:buFont typeface="Arial" panose="020B0604020202020204" pitchFamily="34" charset="0"/>
              <a:buChar char="•"/>
            </a:pPr>
            <a:r>
              <a:rPr lang="en-US" sz="1800" b="1" dirty="0"/>
              <a:t>Intelligent Spraying.</a:t>
            </a:r>
          </a:p>
          <a:p>
            <a:pPr marL="285750" indent="-285750">
              <a:buFont typeface="Arial" panose="020B0604020202020204" pitchFamily="34" charset="0"/>
              <a:buChar char="•"/>
            </a:pPr>
            <a:r>
              <a:rPr lang="en-US" sz="1800" b="1" dirty="0"/>
              <a:t>Automatic Weeding.</a:t>
            </a:r>
          </a:p>
          <a:p>
            <a:pPr marL="285750" indent="-285750">
              <a:buFont typeface="Arial" panose="020B0604020202020204" pitchFamily="34" charset="0"/>
              <a:buChar char="•"/>
            </a:pPr>
            <a:r>
              <a:rPr lang="en-US" sz="1800" b="1" dirty="0"/>
              <a:t>Aerial Survey and Imaging.</a:t>
            </a:r>
          </a:p>
          <a:p>
            <a:pPr marL="285750" indent="-285750">
              <a:buFont typeface="Arial" panose="020B0604020202020204" pitchFamily="34" charset="0"/>
              <a:buChar char="•"/>
            </a:pPr>
            <a:r>
              <a:rPr lang="en-US" sz="1800" b="1" dirty="0"/>
              <a:t>Produce Grading and Sorting.</a:t>
            </a:r>
          </a:p>
        </p:txBody>
      </p:sp>
      <p:sp>
        <p:nvSpPr>
          <p:cNvPr id="9" name="Picture Placeholder 8">
            <a:extLst>
              <a:ext uri="{FF2B5EF4-FFF2-40B4-BE49-F238E27FC236}">
                <a16:creationId xmlns:a16="http://schemas.microsoft.com/office/drawing/2014/main" id="{0DBF9352-C9EA-7B8D-59A1-D2171C04FB02}"/>
              </a:ext>
            </a:extLst>
          </p:cNvPr>
          <p:cNvSpPr>
            <a:spLocks noGrp="1"/>
          </p:cNvSpPr>
          <p:nvPr>
            <p:ph type="pic" idx="1"/>
          </p:nvPr>
        </p:nvSpPr>
        <p:spPr/>
      </p:sp>
      <p:pic>
        <p:nvPicPr>
          <p:cNvPr id="11" name="Picture 10">
            <a:extLst>
              <a:ext uri="{FF2B5EF4-FFF2-40B4-BE49-F238E27FC236}">
                <a16:creationId xmlns:a16="http://schemas.microsoft.com/office/drawing/2014/main" id="{F63A91B3-8775-43F0-84A1-10F9BEBCBFF5}"/>
              </a:ext>
            </a:extLst>
          </p:cNvPr>
          <p:cNvPicPr>
            <a:picLocks noChangeAspect="1"/>
          </p:cNvPicPr>
          <p:nvPr/>
        </p:nvPicPr>
        <p:blipFill>
          <a:blip r:embed="rId3"/>
          <a:stretch>
            <a:fillRect/>
          </a:stretch>
        </p:blipFill>
        <p:spPr>
          <a:xfrm>
            <a:off x="4706017" y="909286"/>
            <a:ext cx="6626766" cy="5039428"/>
          </a:xfrm>
          <a:prstGeom prst="rect">
            <a:avLst/>
          </a:prstGeom>
        </p:spPr>
      </p:pic>
      <p:sp>
        <p:nvSpPr>
          <p:cNvPr id="3" name="Slide Number Placeholder 2">
            <a:extLst>
              <a:ext uri="{FF2B5EF4-FFF2-40B4-BE49-F238E27FC236}">
                <a16:creationId xmlns:a16="http://schemas.microsoft.com/office/drawing/2014/main" id="{D815888B-2F8A-6BC0-9EF0-99387D7CAF2D}"/>
              </a:ext>
            </a:extLst>
          </p:cNvPr>
          <p:cNvSpPr>
            <a:spLocks noGrp="1"/>
          </p:cNvSpPr>
          <p:nvPr>
            <p:ph type="sldNum" sz="quarter" idx="12"/>
          </p:nvPr>
        </p:nvSpPr>
        <p:spPr/>
        <p:txBody>
          <a:bodyPr/>
          <a:lstStyle/>
          <a:p>
            <a:fld id="{E01F56EE-BA8C-49DD-9007-330E7C7B6D5D}" type="slidenum">
              <a:rPr lang="en-IN" smtClean="0"/>
              <a:t>23</a:t>
            </a:fld>
            <a:endParaRPr lang="en-IN"/>
          </a:p>
        </p:txBody>
      </p:sp>
    </p:spTree>
    <p:extLst>
      <p:ext uri="{BB962C8B-B14F-4D97-AF65-F5344CB8AC3E}">
        <p14:creationId xmlns:p14="http://schemas.microsoft.com/office/powerpoint/2010/main" val="35587256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76B73E-7585-1B5C-5A9E-8F30D529FBEA}"/>
              </a:ext>
            </a:extLst>
          </p:cNvPr>
          <p:cNvSpPr>
            <a:spLocks noGrp="1"/>
          </p:cNvSpPr>
          <p:nvPr>
            <p:ph type="title"/>
          </p:nvPr>
        </p:nvSpPr>
        <p:spPr>
          <a:xfrm>
            <a:off x="635472" y="170407"/>
            <a:ext cx="2539528" cy="1861593"/>
          </a:xfrm>
        </p:spPr>
        <p:txBody>
          <a:bodyPr/>
          <a:lstStyle/>
          <a:p>
            <a:r>
              <a:rPr lang="en-IN" dirty="0">
                <a:solidFill>
                  <a:schemeClr val="tx1"/>
                </a:solidFill>
              </a:rPr>
              <a:t>4 Views/ Approaches</a:t>
            </a:r>
          </a:p>
        </p:txBody>
      </p:sp>
      <p:pic>
        <p:nvPicPr>
          <p:cNvPr id="8" name="Picture 7">
            <a:extLst>
              <a:ext uri="{FF2B5EF4-FFF2-40B4-BE49-F238E27FC236}">
                <a16:creationId xmlns:a16="http://schemas.microsoft.com/office/drawing/2014/main" id="{5A94978C-2F81-391D-7174-321729C2354F}"/>
              </a:ext>
            </a:extLst>
          </p:cNvPr>
          <p:cNvPicPr>
            <a:picLocks noChangeAspect="1"/>
          </p:cNvPicPr>
          <p:nvPr/>
        </p:nvPicPr>
        <p:blipFill>
          <a:blip r:embed="rId2"/>
          <a:stretch>
            <a:fillRect/>
          </a:stretch>
        </p:blipFill>
        <p:spPr>
          <a:xfrm>
            <a:off x="3834619" y="0"/>
            <a:ext cx="7663408" cy="4084320"/>
          </a:xfrm>
          <a:prstGeom prst="rect">
            <a:avLst/>
          </a:prstGeom>
        </p:spPr>
      </p:pic>
      <p:sp>
        <p:nvSpPr>
          <p:cNvPr id="10" name="TextBox 9">
            <a:extLst>
              <a:ext uri="{FF2B5EF4-FFF2-40B4-BE49-F238E27FC236}">
                <a16:creationId xmlns:a16="http://schemas.microsoft.com/office/drawing/2014/main" id="{328B72E7-1419-0830-2749-A6B5A1E2F777}"/>
              </a:ext>
            </a:extLst>
          </p:cNvPr>
          <p:cNvSpPr txBox="1"/>
          <p:nvPr/>
        </p:nvSpPr>
        <p:spPr>
          <a:xfrm>
            <a:off x="1016000" y="4191000"/>
            <a:ext cx="10731500" cy="1477328"/>
          </a:xfrm>
          <a:prstGeom prst="rect">
            <a:avLst/>
          </a:prstGeom>
          <a:noFill/>
        </p:spPr>
        <p:txBody>
          <a:bodyPr wrap="square">
            <a:spAutoFit/>
          </a:bodyPr>
          <a:lstStyle/>
          <a:p>
            <a:r>
              <a:rPr lang="en-US" sz="1500" dirty="0"/>
              <a:t>The definitions on </a:t>
            </a:r>
          </a:p>
          <a:p>
            <a:r>
              <a:rPr lang="en-US" sz="1500" b="1" dirty="0"/>
              <a:t>Top</a:t>
            </a:r>
            <a:r>
              <a:rPr lang="en-US" sz="1500" dirty="0"/>
              <a:t>:  concern thought processes and reasoning</a:t>
            </a:r>
          </a:p>
          <a:p>
            <a:r>
              <a:rPr lang="en-US" sz="1500" b="1" dirty="0"/>
              <a:t>Bottom</a:t>
            </a:r>
            <a:r>
              <a:rPr lang="en-US" sz="1500" dirty="0"/>
              <a:t>: address behavior. </a:t>
            </a:r>
          </a:p>
          <a:p>
            <a:r>
              <a:rPr lang="en-US" sz="1500" b="1" dirty="0"/>
              <a:t>Left</a:t>
            </a:r>
            <a:r>
              <a:rPr lang="en-US" sz="1500" dirty="0"/>
              <a:t>:  measure success in terms of fidelity to human performance</a:t>
            </a:r>
          </a:p>
          <a:p>
            <a:r>
              <a:rPr lang="en-US" sz="1500" b="1" dirty="0"/>
              <a:t>Right</a:t>
            </a:r>
            <a:r>
              <a:rPr lang="en-US" sz="1500" dirty="0"/>
              <a:t>: measure against an ideal performance measure, called rationality. A system is rational if it does the “right thing,” given what it knows.</a:t>
            </a:r>
            <a:endParaRPr lang="en-IN" sz="1500" dirty="0"/>
          </a:p>
        </p:txBody>
      </p:sp>
      <p:sp>
        <p:nvSpPr>
          <p:cNvPr id="2" name="Slide Number Placeholder 1">
            <a:extLst>
              <a:ext uri="{FF2B5EF4-FFF2-40B4-BE49-F238E27FC236}">
                <a16:creationId xmlns:a16="http://schemas.microsoft.com/office/drawing/2014/main" id="{8461BA21-1B4D-0019-E7A6-D2C98C694864}"/>
              </a:ext>
            </a:extLst>
          </p:cNvPr>
          <p:cNvSpPr>
            <a:spLocks noGrp="1"/>
          </p:cNvSpPr>
          <p:nvPr>
            <p:ph type="sldNum" sz="quarter" idx="14"/>
          </p:nvPr>
        </p:nvSpPr>
        <p:spPr/>
        <p:txBody>
          <a:bodyPr/>
          <a:lstStyle/>
          <a:p>
            <a:fld id="{45A3C14A-F937-4231-B6F1-40B429FAFB2F}" type="slidenum">
              <a:rPr lang="en-NZ" smtClean="0"/>
              <a:pPr/>
              <a:t>24</a:t>
            </a:fld>
            <a:endParaRPr lang="en-NZ" dirty="0"/>
          </a:p>
        </p:txBody>
      </p:sp>
    </p:spTree>
    <p:extLst>
      <p:ext uri="{BB962C8B-B14F-4D97-AF65-F5344CB8AC3E}">
        <p14:creationId xmlns:p14="http://schemas.microsoft.com/office/powerpoint/2010/main" val="22693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74E7B9-691D-D5FD-D6B4-0F5A072DA381}"/>
              </a:ext>
            </a:extLst>
          </p:cNvPr>
          <p:cNvSpPr>
            <a:spLocks noGrp="1"/>
          </p:cNvSpPr>
          <p:nvPr>
            <p:ph type="sldNum" sz="quarter" idx="14"/>
          </p:nvPr>
        </p:nvSpPr>
        <p:spPr/>
        <p:txBody>
          <a:bodyPr/>
          <a:lstStyle/>
          <a:p>
            <a:fld id="{45A3C14A-F937-4231-B6F1-40B429FAFB2F}" type="slidenum">
              <a:rPr lang="en-NZ" smtClean="0"/>
              <a:pPr/>
              <a:t>25</a:t>
            </a:fld>
            <a:endParaRPr lang="en-NZ" dirty="0"/>
          </a:p>
        </p:txBody>
      </p:sp>
      <p:sp>
        <p:nvSpPr>
          <p:cNvPr id="3" name="Title 2">
            <a:extLst>
              <a:ext uri="{FF2B5EF4-FFF2-40B4-BE49-F238E27FC236}">
                <a16:creationId xmlns:a16="http://schemas.microsoft.com/office/drawing/2014/main" id="{F1A51A47-98FD-8647-09FB-9DF7E156E5A5}"/>
              </a:ext>
            </a:extLst>
          </p:cNvPr>
          <p:cNvSpPr>
            <a:spLocks noGrp="1"/>
          </p:cNvSpPr>
          <p:nvPr>
            <p:ph type="title"/>
          </p:nvPr>
        </p:nvSpPr>
        <p:spPr>
          <a:xfrm>
            <a:off x="695401" y="395786"/>
            <a:ext cx="10226599" cy="838202"/>
          </a:xfrm>
        </p:spPr>
        <p:txBody>
          <a:bodyPr/>
          <a:lstStyle/>
          <a:p>
            <a:r>
              <a:rPr lang="en-IN" dirty="0">
                <a:solidFill>
                  <a:schemeClr val="tx1"/>
                </a:solidFill>
              </a:rPr>
              <a:t>4 Views/ Approaches</a:t>
            </a:r>
            <a:endParaRPr lang="en-IN" dirty="0"/>
          </a:p>
        </p:txBody>
      </p:sp>
      <p:sp>
        <p:nvSpPr>
          <p:cNvPr id="4" name="Text Placeholder 3">
            <a:extLst>
              <a:ext uri="{FF2B5EF4-FFF2-40B4-BE49-F238E27FC236}">
                <a16:creationId xmlns:a16="http://schemas.microsoft.com/office/drawing/2014/main" id="{8F1207FB-21B2-B07B-3E89-44ADD779FB32}"/>
              </a:ext>
            </a:extLst>
          </p:cNvPr>
          <p:cNvSpPr>
            <a:spLocks noGrp="1"/>
          </p:cNvSpPr>
          <p:nvPr>
            <p:ph type="body" sz="quarter" idx="17"/>
          </p:nvPr>
        </p:nvSpPr>
        <p:spPr/>
        <p:txBody>
          <a:bodyPr/>
          <a:lstStyle/>
          <a:p>
            <a:pPr marL="380985" indent="-380985" algn="just">
              <a:lnSpc>
                <a:spcPct val="100000"/>
              </a:lnSpc>
              <a:buFont typeface="Arial" panose="020B0604020202020204" pitchFamily="34" charset="0"/>
              <a:buChar char="•"/>
            </a:pPr>
            <a:r>
              <a:rPr lang="en-US" dirty="0">
                <a:solidFill>
                  <a:schemeClr val="tx1"/>
                </a:solidFill>
              </a:rPr>
              <a:t> Historically, all four approaches to AI have been followed by different people with different methods. </a:t>
            </a:r>
          </a:p>
          <a:p>
            <a:pPr marL="380985" indent="-380985" algn="just">
              <a:lnSpc>
                <a:spcPct val="100000"/>
              </a:lnSpc>
              <a:buFont typeface="Arial" panose="020B0604020202020204" pitchFamily="34" charset="0"/>
              <a:buChar char="•"/>
            </a:pPr>
            <a:r>
              <a:rPr lang="en-US" dirty="0">
                <a:solidFill>
                  <a:schemeClr val="tx1"/>
                </a:solidFill>
              </a:rPr>
              <a:t>A </a:t>
            </a:r>
            <a:r>
              <a:rPr lang="en-US" b="1" dirty="0">
                <a:solidFill>
                  <a:schemeClr val="tx1"/>
                </a:solidFill>
              </a:rPr>
              <a:t>human-centered approach </a:t>
            </a:r>
            <a:r>
              <a:rPr lang="en-US" dirty="0">
                <a:solidFill>
                  <a:schemeClr val="tx1"/>
                </a:solidFill>
              </a:rPr>
              <a:t>must be, in part, an empirical science involving </a:t>
            </a:r>
            <a:r>
              <a:rPr lang="en-US" dirty="0">
                <a:solidFill>
                  <a:srgbClr val="C00000"/>
                </a:solidFill>
              </a:rPr>
              <a:t>observations and hypotheses about human behavior. </a:t>
            </a:r>
          </a:p>
          <a:p>
            <a:pPr marL="380985" indent="-380985" algn="just">
              <a:lnSpc>
                <a:spcPct val="100000"/>
              </a:lnSpc>
              <a:buFont typeface="Arial" panose="020B0604020202020204" pitchFamily="34" charset="0"/>
              <a:buChar char="•"/>
            </a:pPr>
            <a:r>
              <a:rPr lang="en-US" dirty="0">
                <a:solidFill>
                  <a:schemeClr val="tx1"/>
                </a:solidFill>
              </a:rPr>
              <a:t>A </a:t>
            </a:r>
            <a:r>
              <a:rPr lang="en-US" b="1" dirty="0">
                <a:solidFill>
                  <a:schemeClr val="tx1"/>
                </a:solidFill>
              </a:rPr>
              <a:t>rationalist approach </a:t>
            </a:r>
            <a:r>
              <a:rPr lang="en-US" dirty="0">
                <a:solidFill>
                  <a:schemeClr val="tx1"/>
                </a:solidFill>
              </a:rPr>
              <a:t>involves a </a:t>
            </a:r>
            <a:r>
              <a:rPr lang="en-US" dirty="0">
                <a:solidFill>
                  <a:srgbClr val="C00000"/>
                </a:solidFill>
              </a:rPr>
              <a:t>combination of mathematics and engineering. </a:t>
            </a:r>
          </a:p>
          <a:p>
            <a:pPr marL="380985" indent="-380985" algn="just">
              <a:lnSpc>
                <a:spcPct val="100000"/>
              </a:lnSpc>
              <a:buFont typeface="Arial" panose="020B0604020202020204" pitchFamily="34" charset="0"/>
              <a:buChar char="•"/>
            </a:pPr>
            <a:r>
              <a:rPr lang="en-US" dirty="0">
                <a:solidFill>
                  <a:schemeClr val="tx1"/>
                </a:solidFill>
              </a:rPr>
              <a:t>The various groups have both disparaged and helped each other.</a:t>
            </a:r>
            <a:endParaRPr lang="en-IN" dirty="0">
              <a:solidFill>
                <a:schemeClr val="tx1"/>
              </a:solidFill>
            </a:endParaRPr>
          </a:p>
        </p:txBody>
      </p:sp>
    </p:spTree>
    <p:extLst>
      <p:ext uri="{BB962C8B-B14F-4D97-AF65-F5344CB8AC3E}">
        <p14:creationId xmlns:p14="http://schemas.microsoft.com/office/powerpoint/2010/main" val="226683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BDEEC5-FDA2-8CCA-0BF0-D1E848DB31E1}"/>
              </a:ext>
            </a:extLst>
          </p:cNvPr>
          <p:cNvSpPr>
            <a:spLocks noGrp="1"/>
          </p:cNvSpPr>
          <p:nvPr>
            <p:ph type="sldNum" sz="quarter" idx="14"/>
          </p:nvPr>
        </p:nvSpPr>
        <p:spPr/>
        <p:txBody>
          <a:bodyPr/>
          <a:lstStyle/>
          <a:p>
            <a:fld id="{45A3C14A-F937-4231-B6F1-40B429FAFB2F}" type="slidenum">
              <a:rPr lang="en-NZ" smtClean="0"/>
              <a:pPr/>
              <a:t>26</a:t>
            </a:fld>
            <a:endParaRPr lang="en-NZ" dirty="0"/>
          </a:p>
        </p:txBody>
      </p:sp>
      <p:sp>
        <p:nvSpPr>
          <p:cNvPr id="3" name="Title 2">
            <a:extLst>
              <a:ext uri="{FF2B5EF4-FFF2-40B4-BE49-F238E27FC236}">
                <a16:creationId xmlns:a16="http://schemas.microsoft.com/office/drawing/2014/main" id="{9C262179-7374-0163-C695-B4AB7CEE32A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AB568031-1EA8-1B01-1226-0837A78E9F8A}"/>
              </a:ext>
            </a:extLst>
          </p:cNvPr>
          <p:cNvSpPr>
            <a:spLocks noGrp="1"/>
          </p:cNvSpPr>
          <p:nvPr>
            <p:ph type="body" sz="quarter" idx="17"/>
          </p:nvPr>
        </p:nvSpPr>
        <p:spPr>
          <a:xfrm>
            <a:off x="565945" y="71688"/>
            <a:ext cx="10801201" cy="4320480"/>
          </a:xfrm>
        </p:spPr>
        <p:txBody>
          <a:bodyPr>
            <a:normAutofit lnSpcReduction="10000"/>
          </a:bodyPr>
          <a:lstStyle/>
          <a:p>
            <a:pPr marL="0" indent="0" algn="just">
              <a:buNone/>
            </a:pPr>
            <a:r>
              <a:rPr lang="en-US" b="1" dirty="0">
                <a:solidFill>
                  <a:srgbClr val="00B050"/>
                </a:solidFill>
              </a:rPr>
              <a:t>1) Acting humanly: The Turing Test approach</a:t>
            </a:r>
          </a:p>
          <a:p>
            <a:pPr marL="380985" indent="-380985" algn="just">
              <a:buFont typeface="Arial" panose="020B0604020202020204" pitchFamily="34" charset="0"/>
              <a:buChar char="•"/>
            </a:pPr>
            <a:r>
              <a:rPr lang="en-US" sz="2000" dirty="0">
                <a:solidFill>
                  <a:schemeClr val="tx1"/>
                </a:solidFill>
              </a:rPr>
              <a:t> Alan Turing’s (1950) Turing Test was designed to provide a satisfactory operational definition of intelligence. </a:t>
            </a:r>
          </a:p>
          <a:p>
            <a:pPr marL="380985" indent="-380985" algn="just">
              <a:buFont typeface="Arial" panose="020B0604020202020204" pitchFamily="34" charset="0"/>
              <a:buChar char="•"/>
            </a:pPr>
            <a:r>
              <a:rPr lang="en-US" sz="2000" dirty="0">
                <a:solidFill>
                  <a:schemeClr val="tx1"/>
                </a:solidFill>
              </a:rPr>
              <a:t>A computer passes the test if a human interrogator, after posing some written questions, cannot tell whether the written responses come from a person or a computer.</a:t>
            </a:r>
          </a:p>
          <a:p>
            <a:pPr marL="380985" indent="-380985" algn="just">
              <a:buFont typeface="Arial" panose="020B0604020202020204" pitchFamily="34" charset="0"/>
              <a:buChar char="•"/>
            </a:pPr>
            <a:r>
              <a:rPr lang="en-US" sz="2000" dirty="0">
                <a:solidFill>
                  <a:schemeClr val="tx1"/>
                </a:solidFill>
              </a:rPr>
              <a:t>The computer would need to possess the following capabilities:</a:t>
            </a:r>
          </a:p>
          <a:p>
            <a:pPr marL="433371" lvl="3" algn="just"/>
            <a:r>
              <a:rPr lang="en-US" sz="1400" dirty="0">
                <a:solidFill>
                  <a:schemeClr val="tx1"/>
                </a:solidFill>
              </a:rPr>
              <a:t> • </a:t>
            </a:r>
            <a:r>
              <a:rPr lang="en-US" sz="2000" dirty="0">
                <a:solidFill>
                  <a:schemeClr val="tx1"/>
                </a:solidFill>
              </a:rPr>
              <a:t>natural language processing to enable it to communicate successfully in English; </a:t>
            </a:r>
          </a:p>
          <a:p>
            <a:pPr marL="433371" lvl="3" algn="just"/>
            <a:r>
              <a:rPr lang="en-US" sz="2000" dirty="0">
                <a:solidFill>
                  <a:schemeClr val="tx1"/>
                </a:solidFill>
              </a:rPr>
              <a:t>• knowledge representation to store what it knows or hears; </a:t>
            </a:r>
          </a:p>
          <a:p>
            <a:pPr marL="433371" lvl="3" algn="just"/>
            <a:r>
              <a:rPr lang="en-US" sz="2000" dirty="0">
                <a:solidFill>
                  <a:schemeClr val="tx1"/>
                </a:solidFill>
              </a:rPr>
              <a:t>• automated reasoning to use the stored information to answer questions and to draw new conclusions; </a:t>
            </a:r>
          </a:p>
          <a:p>
            <a:pPr marL="433371" lvl="3" algn="just"/>
            <a:r>
              <a:rPr lang="en-US" sz="2000" dirty="0">
                <a:solidFill>
                  <a:schemeClr val="tx1"/>
                </a:solidFill>
              </a:rPr>
              <a:t>• machine learning to adapt to new circumstances and to detect and extrapolate </a:t>
            </a:r>
            <a:r>
              <a:rPr lang="en-US" sz="2000" dirty="0"/>
              <a:t>patterns</a:t>
            </a:r>
            <a:endParaRPr lang="en-IN" sz="2000" dirty="0">
              <a:solidFill>
                <a:schemeClr val="tx1"/>
              </a:solidFill>
            </a:endParaRPr>
          </a:p>
        </p:txBody>
      </p:sp>
      <p:pic>
        <p:nvPicPr>
          <p:cNvPr id="6" name="Picture 5">
            <a:extLst>
              <a:ext uri="{FF2B5EF4-FFF2-40B4-BE49-F238E27FC236}">
                <a16:creationId xmlns:a16="http://schemas.microsoft.com/office/drawing/2014/main" id="{BE3ED04E-B777-48C9-BF7D-3F2A1A440A1C}"/>
              </a:ext>
            </a:extLst>
          </p:cNvPr>
          <p:cNvPicPr>
            <a:picLocks noChangeAspect="1"/>
          </p:cNvPicPr>
          <p:nvPr/>
        </p:nvPicPr>
        <p:blipFill>
          <a:blip r:embed="rId2"/>
          <a:stretch>
            <a:fillRect/>
          </a:stretch>
        </p:blipFill>
        <p:spPr>
          <a:xfrm>
            <a:off x="4318000" y="4501827"/>
            <a:ext cx="6159501" cy="2284486"/>
          </a:xfrm>
          <a:prstGeom prst="rect">
            <a:avLst/>
          </a:prstGeom>
        </p:spPr>
      </p:pic>
    </p:spTree>
    <p:extLst>
      <p:ext uri="{BB962C8B-B14F-4D97-AF65-F5344CB8AC3E}">
        <p14:creationId xmlns:p14="http://schemas.microsoft.com/office/powerpoint/2010/main" val="279087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15454-D237-C20B-1494-5E273263E64E}"/>
              </a:ext>
            </a:extLst>
          </p:cNvPr>
          <p:cNvSpPr>
            <a:spLocks noGrp="1"/>
          </p:cNvSpPr>
          <p:nvPr>
            <p:ph type="sldNum" sz="quarter" idx="14"/>
          </p:nvPr>
        </p:nvSpPr>
        <p:spPr/>
        <p:txBody>
          <a:bodyPr/>
          <a:lstStyle/>
          <a:p>
            <a:fld id="{45A3C14A-F937-4231-B6F1-40B429FAFB2F}" type="slidenum">
              <a:rPr lang="en-NZ" smtClean="0"/>
              <a:pPr/>
              <a:t>27</a:t>
            </a:fld>
            <a:endParaRPr lang="en-NZ" dirty="0"/>
          </a:p>
        </p:txBody>
      </p:sp>
      <p:sp>
        <p:nvSpPr>
          <p:cNvPr id="3" name="Title 2">
            <a:extLst>
              <a:ext uri="{FF2B5EF4-FFF2-40B4-BE49-F238E27FC236}">
                <a16:creationId xmlns:a16="http://schemas.microsoft.com/office/drawing/2014/main" id="{5D14D8F3-90CB-C527-E878-0CBC4E9D2BD1}"/>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4CFB37B9-D388-80F7-DD67-CA17772406A5}"/>
              </a:ext>
            </a:extLst>
          </p:cNvPr>
          <p:cNvSpPr>
            <a:spLocks noGrp="1"/>
          </p:cNvSpPr>
          <p:nvPr>
            <p:ph type="body" sz="quarter" idx="17"/>
          </p:nvPr>
        </p:nvSpPr>
        <p:spPr>
          <a:xfrm>
            <a:off x="565945" y="127000"/>
            <a:ext cx="11499055" cy="4381500"/>
          </a:xfrm>
        </p:spPr>
        <p:txBody>
          <a:bodyPr>
            <a:normAutofit fontScale="92500" lnSpcReduction="20000"/>
          </a:bodyPr>
          <a:lstStyle/>
          <a:p>
            <a:pPr marL="0" indent="0" algn="just">
              <a:buNone/>
            </a:pPr>
            <a:r>
              <a:rPr lang="en-US" b="1" dirty="0">
                <a:solidFill>
                  <a:srgbClr val="00B050"/>
                </a:solidFill>
              </a:rPr>
              <a:t>2 Thinking humanly: The cognitive modeling approach</a:t>
            </a:r>
          </a:p>
          <a:p>
            <a:pPr marL="0" indent="0" algn="just">
              <a:buNone/>
            </a:pPr>
            <a:r>
              <a:rPr lang="en-US" dirty="0">
                <a:solidFill>
                  <a:schemeClr val="tx1"/>
                </a:solidFill>
              </a:rPr>
              <a:t>We must know how humans think to say that a program thinks like a human. We can learn about human thought in three ways:</a:t>
            </a:r>
          </a:p>
          <a:p>
            <a:pPr marL="500042" lvl="4" indent="-106359" algn="just"/>
            <a:r>
              <a:rPr lang="en-US" dirty="0">
                <a:solidFill>
                  <a:schemeClr val="tx1"/>
                </a:solidFill>
              </a:rPr>
              <a:t>• </a:t>
            </a:r>
            <a:r>
              <a:rPr lang="en-US" sz="2333" dirty="0">
                <a:solidFill>
                  <a:schemeClr val="tx1"/>
                </a:solidFill>
              </a:rPr>
              <a:t>introspection—trying to catch our own thoughts as they go by</a:t>
            </a:r>
          </a:p>
          <a:p>
            <a:pPr marL="500042" lvl="4" indent="-106359" algn="just"/>
            <a:r>
              <a:rPr lang="en-US" sz="2333" dirty="0">
                <a:solidFill>
                  <a:schemeClr val="tx1"/>
                </a:solidFill>
              </a:rPr>
              <a:t>• psychological experiments—observing a person in action</a:t>
            </a:r>
          </a:p>
          <a:p>
            <a:pPr marL="500042" lvl="4" indent="-106359" algn="just"/>
            <a:r>
              <a:rPr lang="en-US" sz="2333" dirty="0">
                <a:solidFill>
                  <a:schemeClr val="tx1"/>
                </a:solidFill>
              </a:rPr>
              <a:t>• Brain imaging—observing the brain in action</a:t>
            </a:r>
          </a:p>
          <a:p>
            <a:pPr marL="0" indent="0" algn="just">
              <a:lnSpc>
                <a:spcPct val="100000"/>
              </a:lnSpc>
              <a:buNone/>
            </a:pPr>
            <a:r>
              <a:rPr lang="en-US" sz="2000" dirty="0">
                <a:solidFill>
                  <a:schemeClr val="tx1"/>
                </a:solidFill>
              </a:rPr>
              <a:t>Once we have a sufficiently precise theory of the mind, it becomes possible to express the theory as a computer program. If the program’s input-output behavior matches corresponding human behavior, that is evidence that some of the program’s mechanisms could also operate in humans.</a:t>
            </a:r>
          </a:p>
          <a:p>
            <a:pPr marL="0" indent="0" algn="just">
              <a:lnSpc>
                <a:spcPct val="100000"/>
              </a:lnSpc>
              <a:buNone/>
            </a:pPr>
            <a:r>
              <a:rPr lang="en-US" sz="2000" dirty="0">
                <a:solidFill>
                  <a:schemeClr val="tx1"/>
                </a:solidFill>
              </a:rPr>
              <a:t>The interdisciplinary field of </a:t>
            </a:r>
            <a:r>
              <a:rPr lang="en-US" sz="2000" dirty="0">
                <a:solidFill>
                  <a:srgbClr val="C00000"/>
                </a:solidFill>
              </a:rPr>
              <a:t>cognitive science </a:t>
            </a:r>
            <a:r>
              <a:rPr lang="en-US" sz="2000" dirty="0">
                <a:solidFill>
                  <a:schemeClr val="tx1"/>
                </a:solidFill>
              </a:rPr>
              <a:t>combines </a:t>
            </a:r>
            <a:r>
              <a:rPr lang="en-US" sz="2000" b="1" dirty="0">
                <a:solidFill>
                  <a:srgbClr val="0070C0"/>
                </a:solidFill>
              </a:rPr>
              <a:t>computer models from AI and experimental techniques from psychology to construct precise and testable theories of the human mind. </a:t>
            </a:r>
          </a:p>
          <a:p>
            <a:pPr marL="0" indent="0" algn="just">
              <a:lnSpc>
                <a:spcPct val="100000"/>
              </a:lnSpc>
              <a:buNone/>
            </a:pPr>
            <a:r>
              <a:rPr lang="en-US" sz="2000" dirty="0">
                <a:solidFill>
                  <a:schemeClr val="tx1"/>
                </a:solidFill>
              </a:rPr>
              <a:t>It examines the nature, the tasks, and the functions of cognition. Cognitive scientists study intelligence and behavior with a focus on how nervous systems represent, process, and transform information</a:t>
            </a:r>
            <a:endParaRPr lang="en-IN" sz="2000" dirty="0">
              <a:solidFill>
                <a:schemeClr val="tx1"/>
              </a:solidFill>
            </a:endParaRPr>
          </a:p>
        </p:txBody>
      </p:sp>
    </p:spTree>
    <p:extLst>
      <p:ext uri="{BB962C8B-B14F-4D97-AF65-F5344CB8AC3E}">
        <p14:creationId xmlns:p14="http://schemas.microsoft.com/office/powerpoint/2010/main" val="31805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DC5F70-D23A-5F2C-8550-0911B91F8BC7}"/>
              </a:ext>
            </a:extLst>
          </p:cNvPr>
          <p:cNvSpPr>
            <a:spLocks noGrp="1"/>
          </p:cNvSpPr>
          <p:nvPr>
            <p:ph type="sldNum" sz="quarter" idx="14"/>
          </p:nvPr>
        </p:nvSpPr>
        <p:spPr/>
        <p:txBody>
          <a:bodyPr/>
          <a:lstStyle/>
          <a:p>
            <a:fld id="{45A3C14A-F937-4231-B6F1-40B429FAFB2F}" type="slidenum">
              <a:rPr lang="en-NZ" smtClean="0"/>
              <a:pPr/>
              <a:t>28</a:t>
            </a:fld>
            <a:endParaRPr lang="en-NZ" dirty="0"/>
          </a:p>
        </p:txBody>
      </p:sp>
      <p:sp>
        <p:nvSpPr>
          <p:cNvPr id="3" name="Title 2">
            <a:extLst>
              <a:ext uri="{FF2B5EF4-FFF2-40B4-BE49-F238E27FC236}">
                <a16:creationId xmlns:a16="http://schemas.microsoft.com/office/drawing/2014/main" id="{79EBAC1F-C11D-17EA-9B4F-CC1C81B67857}"/>
              </a:ext>
            </a:extLst>
          </p:cNvPr>
          <p:cNvSpPr>
            <a:spLocks noGrp="1"/>
          </p:cNvSpPr>
          <p:nvPr>
            <p:ph type="title"/>
          </p:nvPr>
        </p:nvSpPr>
        <p:spPr/>
        <p:txBody>
          <a:bodyPr/>
          <a:lstStyle/>
          <a:p>
            <a:br>
              <a:rPr lang="en-IN" dirty="0"/>
            </a:br>
            <a:br>
              <a:rPr lang="en-IN" dirty="0"/>
            </a:br>
            <a:endParaRPr lang="en-IN" dirty="0"/>
          </a:p>
        </p:txBody>
      </p:sp>
      <p:sp>
        <p:nvSpPr>
          <p:cNvPr id="4" name="Text Placeholder 3">
            <a:extLst>
              <a:ext uri="{FF2B5EF4-FFF2-40B4-BE49-F238E27FC236}">
                <a16:creationId xmlns:a16="http://schemas.microsoft.com/office/drawing/2014/main" id="{FAFCC838-14CC-C585-BCAE-CDAE4EA6F360}"/>
              </a:ext>
            </a:extLst>
          </p:cNvPr>
          <p:cNvSpPr>
            <a:spLocks noGrp="1"/>
          </p:cNvSpPr>
          <p:nvPr>
            <p:ph type="body" sz="quarter" idx="17"/>
          </p:nvPr>
        </p:nvSpPr>
        <p:spPr>
          <a:xfrm>
            <a:off x="695399" y="254000"/>
            <a:ext cx="10801201" cy="4320480"/>
          </a:xfrm>
        </p:spPr>
        <p:txBody>
          <a:bodyPr>
            <a:normAutofit fontScale="92500" lnSpcReduction="20000"/>
          </a:bodyPr>
          <a:lstStyle/>
          <a:p>
            <a:pPr marL="0" indent="0" algn="just">
              <a:buNone/>
            </a:pPr>
            <a:r>
              <a:rPr lang="en-US" b="1" dirty="0">
                <a:solidFill>
                  <a:srgbClr val="00B050"/>
                </a:solidFill>
              </a:rPr>
              <a:t>3) Thinking rationally: The “laws of thought” approach</a:t>
            </a:r>
          </a:p>
          <a:p>
            <a:pPr marL="0" indent="0" algn="just">
              <a:buNone/>
            </a:pPr>
            <a:r>
              <a:rPr lang="en-US" dirty="0">
                <a:solidFill>
                  <a:schemeClr val="tx1"/>
                </a:solidFill>
              </a:rPr>
              <a:t>Aristotle’s Syllogisms provided patterns for argument structures that always yielded correct conclusions when given correct premises. Example,</a:t>
            </a:r>
          </a:p>
          <a:p>
            <a:pPr marL="0" indent="0" algn="just">
              <a:buNone/>
            </a:pPr>
            <a:r>
              <a:rPr lang="en-US" dirty="0">
                <a:solidFill>
                  <a:schemeClr val="tx1"/>
                </a:solidFill>
              </a:rPr>
              <a:t>	Jim is a man. All men are mortal; Therefore, Jim is mortal.</a:t>
            </a:r>
          </a:p>
          <a:p>
            <a:pPr marL="0" indent="0" algn="just">
              <a:buNone/>
            </a:pPr>
            <a:r>
              <a:rPr lang="en-US" dirty="0">
                <a:solidFill>
                  <a:schemeClr val="tx1"/>
                </a:solidFill>
              </a:rPr>
              <a:t>This initiated the field of </a:t>
            </a:r>
            <a:r>
              <a:rPr lang="en-US" b="1" dirty="0">
                <a:solidFill>
                  <a:srgbClr val="0070C0"/>
                </a:solidFill>
              </a:rPr>
              <a:t>logic</a:t>
            </a:r>
            <a:r>
              <a:rPr lang="en-US" dirty="0">
                <a:solidFill>
                  <a:schemeClr val="tx1"/>
                </a:solidFill>
              </a:rPr>
              <a:t>. </a:t>
            </a:r>
          </a:p>
          <a:p>
            <a:pPr marL="380985" indent="-380985" algn="just">
              <a:buFont typeface="Arial" panose="020B0604020202020204" pitchFamily="34" charset="0"/>
              <a:buChar char="•"/>
            </a:pPr>
            <a:r>
              <a:rPr lang="en-US" dirty="0">
                <a:solidFill>
                  <a:schemeClr val="tx1"/>
                </a:solidFill>
              </a:rPr>
              <a:t>The </a:t>
            </a:r>
            <a:r>
              <a:rPr lang="en-US" dirty="0" err="1">
                <a:solidFill>
                  <a:srgbClr val="C00000"/>
                </a:solidFill>
              </a:rPr>
              <a:t>logicist</a:t>
            </a:r>
            <a:r>
              <a:rPr lang="en-US" dirty="0">
                <a:solidFill>
                  <a:srgbClr val="C00000"/>
                </a:solidFill>
              </a:rPr>
              <a:t> </a:t>
            </a:r>
            <a:r>
              <a:rPr lang="en-US" dirty="0">
                <a:solidFill>
                  <a:schemeClr val="tx1"/>
                </a:solidFill>
              </a:rPr>
              <a:t>tradition within AI hopes to build programs that can solve any solvable problems described in logical notation, thereby creating intelligent systems.</a:t>
            </a:r>
          </a:p>
          <a:p>
            <a:pPr marL="380985" indent="-380985" algn="just">
              <a:buFont typeface="Arial" panose="020B0604020202020204" pitchFamily="34" charset="0"/>
              <a:buChar char="•"/>
            </a:pPr>
            <a:r>
              <a:rPr lang="en-US" dirty="0">
                <a:solidFill>
                  <a:schemeClr val="tx1"/>
                </a:solidFill>
              </a:rPr>
              <a:t>The theory of </a:t>
            </a:r>
            <a:r>
              <a:rPr lang="en-US" b="1" dirty="0">
                <a:solidFill>
                  <a:srgbClr val="C00000"/>
                </a:solidFill>
              </a:rPr>
              <a:t>probability </a:t>
            </a:r>
            <a:r>
              <a:rPr lang="en-US" dirty="0">
                <a:solidFill>
                  <a:schemeClr val="tx1"/>
                </a:solidFill>
              </a:rPr>
              <a:t>allows </a:t>
            </a:r>
            <a:r>
              <a:rPr lang="en-US" b="1" dirty="0">
                <a:solidFill>
                  <a:srgbClr val="0070C0"/>
                </a:solidFill>
              </a:rPr>
              <a:t>rigorous reasoning with uncertain information. </a:t>
            </a:r>
          </a:p>
          <a:p>
            <a:pPr marL="136520" lvl="2" algn="just"/>
            <a:r>
              <a:rPr lang="en-US" b="1" dirty="0">
                <a:solidFill>
                  <a:srgbClr val="0070C0"/>
                </a:solidFill>
              </a:rPr>
              <a:t>	</a:t>
            </a:r>
            <a:r>
              <a:rPr lang="en-US" sz="2333" dirty="0">
                <a:solidFill>
                  <a:schemeClr val="tx1"/>
                </a:solidFill>
              </a:rPr>
              <a:t>The probability principle allows the construction of a comprehensive model of rational thought, leading from raw perceptual information to an understanding of how the world works to predictions about the future</a:t>
            </a:r>
            <a:endParaRPr lang="en-IN" sz="2333" dirty="0">
              <a:solidFill>
                <a:schemeClr val="tx1"/>
              </a:solidFill>
            </a:endParaRPr>
          </a:p>
        </p:txBody>
      </p:sp>
    </p:spTree>
    <p:extLst>
      <p:ext uri="{BB962C8B-B14F-4D97-AF65-F5344CB8AC3E}">
        <p14:creationId xmlns:p14="http://schemas.microsoft.com/office/powerpoint/2010/main" val="234687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36198-40F2-9E6A-585D-A88F01EA5292}"/>
              </a:ext>
            </a:extLst>
          </p:cNvPr>
          <p:cNvSpPr>
            <a:spLocks noGrp="1"/>
          </p:cNvSpPr>
          <p:nvPr>
            <p:ph type="sldNum" sz="quarter" idx="14"/>
          </p:nvPr>
        </p:nvSpPr>
        <p:spPr/>
        <p:txBody>
          <a:bodyPr/>
          <a:lstStyle/>
          <a:p>
            <a:fld id="{45A3C14A-F937-4231-B6F1-40B429FAFB2F}" type="slidenum">
              <a:rPr lang="en-NZ" smtClean="0"/>
              <a:pPr/>
              <a:t>29</a:t>
            </a:fld>
            <a:endParaRPr lang="en-NZ" dirty="0"/>
          </a:p>
        </p:txBody>
      </p:sp>
      <p:sp>
        <p:nvSpPr>
          <p:cNvPr id="3" name="Title 2">
            <a:extLst>
              <a:ext uri="{FF2B5EF4-FFF2-40B4-BE49-F238E27FC236}">
                <a16:creationId xmlns:a16="http://schemas.microsoft.com/office/drawing/2014/main" id="{D523E384-4081-9646-7C22-81929A4A6E25}"/>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F2B1710B-3F6B-36EC-DB7B-628A6CBBF83A}"/>
              </a:ext>
            </a:extLst>
          </p:cNvPr>
          <p:cNvSpPr>
            <a:spLocks noGrp="1"/>
          </p:cNvSpPr>
          <p:nvPr>
            <p:ph type="body" sz="quarter" idx="17"/>
          </p:nvPr>
        </p:nvSpPr>
        <p:spPr>
          <a:xfrm>
            <a:off x="864072" y="952500"/>
            <a:ext cx="10801201" cy="4320480"/>
          </a:xfrm>
        </p:spPr>
        <p:txBody>
          <a:bodyPr>
            <a:normAutofit lnSpcReduction="10000"/>
          </a:bodyPr>
          <a:lstStyle/>
          <a:p>
            <a:pPr marL="0" indent="0" algn="just">
              <a:buNone/>
            </a:pPr>
            <a:r>
              <a:rPr lang="en-US" b="1" dirty="0">
                <a:solidFill>
                  <a:srgbClr val="00B050"/>
                </a:solidFill>
              </a:rPr>
              <a:t>4) Acting rationally: The rational agent approach</a:t>
            </a:r>
          </a:p>
          <a:p>
            <a:pPr marL="380985" indent="-380985" algn="just">
              <a:buFont typeface="Arial" panose="020B0604020202020204" pitchFamily="34" charset="0"/>
              <a:buChar char="•"/>
            </a:pPr>
            <a:r>
              <a:rPr lang="en-US" dirty="0">
                <a:solidFill>
                  <a:schemeClr val="tx1"/>
                </a:solidFill>
              </a:rPr>
              <a:t>An agent is just something that acts.</a:t>
            </a:r>
          </a:p>
          <a:p>
            <a:pPr marL="380985" indent="-380985" algn="just">
              <a:buFont typeface="Arial" panose="020B0604020202020204" pitchFamily="34" charset="0"/>
              <a:buChar char="•"/>
            </a:pPr>
            <a:r>
              <a:rPr lang="en-US" dirty="0">
                <a:solidFill>
                  <a:schemeClr val="tx1"/>
                </a:solidFill>
              </a:rPr>
              <a:t>A rational agent acts to achieve the best possible outcome or, when uncertain, the best-expected outcome. </a:t>
            </a:r>
          </a:p>
          <a:p>
            <a:pPr marL="380985" indent="-380985" algn="just">
              <a:buFont typeface="Arial" panose="020B0604020202020204" pitchFamily="34" charset="0"/>
              <a:buChar char="•"/>
            </a:pPr>
            <a:r>
              <a:rPr lang="en-US" dirty="0">
                <a:solidFill>
                  <a:schemeClr val="tx1"/>
                </a:solidFill>
              </a:rPr>
              <a:t>The rational agent approach is more amenable to scientific development than those based on human behavior or thought.</a:t>
            </a:r>
          </a:p>
          <a:p>
            <a:pPr marL="380985" indent="-380985" algn="just">
              <a:buFont typeface="Arial" panose="020B0604020202020204" pitchFamily="34" charset="0"/>
              <a:buChar char="•"/>
            </a:pPr>
            <a:r>
              <a:rPr lang="en-US" dirty="0">
                <a:solidFill>
                  <a:schemeClr val="tx1"/>
                </a:solidFill>
              </a:rPr>
              <a:t>AI has </a:t>
            </a:r>
            <a:r>
              <a:rPr lang="en-US" b="1" dirty="0">
                <a:solidFill>
                  <a:srgbClr val="0070C0"/>
                </a:solidFill>
              </a:rPr>
              <a:t>focused </a:t>
            </a:r>
            <a:r>
              <a:rPr lang="en-US" dirty="0">
                <a:solidFill>
                  <a:schemeClr val="tx1"/>
                </a:solidFill>
              </a:rPr>
              <a:t>on </a:t>
            </a:r>
            <a:r>
              <a:rPr lang="en-US" b="1" dirty="0">
                <a:solidFill>
                  <a:srgbClr val="0070C0"/>
                </a:solidFill>
              </a:rPr>
              <a:t>studying and constructing agents that do the right thing. </a:t>
            </a:r>
            <a:r>
              <a:rPr lang="en-US" dirty="0">
                <a:solidFill>
                  <a:schemeClr val="tx1"/>
                </a:solidFill>
              </a:rPr>
              <a:t>What counts as the right thing is doing the right thing according to the objective we provide to the agent. </a:t>
            </a:r>
          </a:p>
          <a:p>
            <a:pPr marL="380985" indent="-380985" algn="just">
              <a:buFont typeface="Arial" panose="020B0604020202020204" pitchFamily="34" charset="0"/>
              <a:buChar char="•"/>
            </a:pPr>
            <a:r>
              <a:rPr lang="en-US" dirty="0">
                <a:solidFill>
                  <a:schemeClr val="tx1"/>
                </a:solidFill>
              </a:rPr>
              <a:t>This general paradigm is so pervasive that we might call it the standard model.</a:t>
            </a:r>
            <a:endParaRPr lang="en-IN" dirty="0">
              <a:solidFill>
                <a:schemeClr val="tx1"/>
              </a:solidFill>
            </a:endParaRPr>
          </a:p>
        </p:txBody>
      </p:sp>
    </p:spTree>
    <p:extLst>
      <p:ext uri="{BB962C8B-B14F-4D97-AF65-F5344CB8AC3E}">
        <p14:creationId xmlns:p14="http://schemas.microsoft.com/office/powerpoint/2010/main" val="197478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Content</a:t>
            </a:r>
          </a:p>
        </p:txBody>
      </p:sp>
      <p:sp>
        <p:nvSpPr>
          <p:cNvPr id="2" name="Text Placeholder 1"/>
          <p:cNvSpPr>
            <a:spLocks noGrp="1"/>
          </p:cNvSpPr>
          <p:nvPr>
            <p:ph sz="half" idx="1"/>
          </p:nvPr>
        </p:nvSpPr>
        <p:spPr/>
        <p:txBody>
          <a:bodyPr>
            <a:noAutofit/>
          </a:bodyPr>
          <a:lstStyle/>
          <a:p>
            <a:pPr marL="0" indent="0">
              <a:buNone/>
            </a:pPr>
            <a:r>
              <a:rPr lang="en-US" sz="1800" b="1" i="0" u="none" strike="noStrike" baseline="0" dirty="0">
                <a:solidFill>
                  <a:srgbClr val="000000"/>
                </a:solidFill>
                <a:latin typeface="Times New Roman" panose="02020603050405020304" pitchFamily="18" charset="0"/>
              </a:rPr>
              <a:t>Unit Title: Introduction to Artificial Intelligence, Solving Problems by Searching and </a:t>
            </a:r>
            <a:r>
              <a:rPr lang="en-US" sz="1800" b="1" i="0" u="none" strike="noStrike" baseline="0" dirty="0" err="1">
                <a:solidFill>
                  <a:srgbClr val="000000"/>
                </a:solidFill>
                <a:latin typeface="Times New Roman" panose="02020603050405020304" pitchFamily="18" charset="0"/>
              </a:rPr>
              <a:t>Adversial</a:t>
            </a:r>
            <a:r>
              <a:rPr lang="en-US" sz="1800" b="1" i="0" u="none" strike="noStrike" baseline="0" dirty="0">
                <a:solidFill>
                  <a:srgbClr val="000000"/>
                </a:solidFill>
                <a:latin typeface="Times New Roman" panose="02020603050405020304" pitchFamily="18" charset="0"/>
              </a:rPr>
              <a:t> search</a:t>
            </a:r>
          </a:p>
          <a:p>
            <a:r>
              <a:rPr lang="en-US" sz="1800" i="1" u="none" strike="noStrike" baseline="0" dirty="0">
                <a:solidFill>
                  <a:srgbClr val="000000"/>
                </a:solidFill>
                <a:latin typeface="Times New Roman" panose="02020603050405020304" pitchFamily="18" charset="0"/>
              </a:rPr>
              <a:t>Introduction to Artificial Intelligence</a:t>
            </a:r>
            <a:r>
              <a:rPr lang="en-US" sz="1800" i="0" u="none" strike="noStrike" baseline="0" dirty="0">
                <a:solidFill>
                  <a:srgbClr val="000000"/>
                </a:solidFill>
                <a:latin typeface="Times New Roman" panose="02020603050405020304" pitchFamily="18" charset="0"/>
              </a:rPr>
              <a:t>: Definition, foundation of AI, history of AI, Task Domains of AI, Levels of Artificial Intelligence, Applications of AI. </a:t>
            </a:r>
          </a:p>
          <a:p>
            <a:r>
              <a:rPr lang="en-US" sz="1800" i="1" u="none" strike="noStrike" baseline="0" dirty="0">
                <a:solidFill>
                  <a:srgbClr val="000000"/>
                </a:solidFill>
                <a:latin typeface="Times New Roman" panose="02020603050405020304" pitchFamily="18" charset="0"/>
              </a:rPr>
              <a:t>Intelligent agents</a:t>
            </a:r>
            <a:r>
              <a:rPr lang="en-US" sz="1800" i="0" u="none" strike="noStrike" baseline="0" dirty="0">
                <a:solidFill>
                  <a:srgbClr val="000000"/>
                </a:solidFill>
                <a:latin typeface="Times New Roman" panose="02020603050405020304" pitchFamily="18" charset="0"/>
              </a:rPr>
              <a:t>: Agents and Environments, the concept of rationality, the nature of environments, structure of agents. </a:t>
            </a:r>
          </a:p>
          <a:p>
            <a:r>
              <a:rPr lang="en-US" sz="1800" i="1" u="none" strike="noStrike" baseline="0" dirty="0">
                <a:solidFill>
                  <a:srgbClr val="000000"/>
                </a:solidFill>
                <a:latin typeface="Times New Roman" panose="02020603050405020304" pitchFamily="18" charset="0"/>
              </a:rPr>
              <a:t>Solving Problems by Searching</a:t>
            </a:r>
            <a:r>
              <a:rPr lang="en-US" sz="1800" i="0" u="none" strike="noStrike" baseline="0" dirty="0">
                <a:solidFill>
                  <a:srgbClr val="000000"/>
                </a:solidFill>
                <a:latin typeface="Times New Roman" panose="02020603050405020304" pitchFamily="18" charset="0"/>
              </a:rPr>
              <a:t>: Problem-solving Agents, formulating problems, Example problems, and searching for Solutions, uniformed search strategies – Breadth first search, depth first Search. Search with partial information (Heuristic search) Hill climbing, Best-First Search, A</a:t>
            </a:r>
            <a:endParaRPr lang="en-IN" sz="1800" dirty="0"/>
          </a:p>
        </p:txBody>
      </p:sp>
      <p:sp>
        <p:nvSpPr>
          <p:cNvPr id="3" name="Text Placeholder 2"/>
          <p:cNvSpPr>
            <a:spLocks noGrp="1"/>
          </p:cNvSpPr>
          <p:nvPr>
            <p:ph sz="half" idx="2"/>
          </p:nvPr>
        </p:nvSpPr>
        <p:spPr/>
        <p:txBody>
          <a:bodyPr>
            <a:noAutofit/>
          </a:bodyPr>
          <a:lstStyle/>
          <a:p>
            <a:pPr marL="0" indent="0">
              <a:buNone/>
            </a:pPr>
            <a:r>
              <a:rPr lang="en-US" sz="1800" b="1" i="0" u="none" strike="noStrike" baseline="0" dirty="0">
                <a:solidFill>
                  <a:srgbClr val="000000"/>
                </a:solidFill>
                <a:latin typeface="Times New Roman" panose="02020603050405020304" pitchFamily="18" charset="0"/>
              </a:rPr>
              <a:t>Unit Title </a:t>
            </a:r>
            <a:r>
              <a:rPr lang="en-US" sz="1800" dirty="0">
                <a:solidFill>
                  <a:srgbClr val="000000"/>
                </a:solidFill>
                <a:latin typeface="Times New Roman" panose="02020603050405020304" pitchFamily="18" charset="0"/>
              </a:rPr>
              <a:t>: </a:t>
            </a:r>
            <a:r>
              <a:rPr lang="en-US" sz="1800" b="1" i="0" u="none" strike="noStrike" baseline="0" dirty="0" err="1">
                <a:solidFill>
                  <a:srgbClr val="000000"/>
                </a:solidFill>
                <a:latin typeface="Times New Roman" panose="02020603050405020304" pitchFamily="18" charset="0"/>
              </a:rPr>
              <a:t>Adversial</a:t>
            </a:r>
            <a:r>
              <a:rPr lang="en-US" sz="1800" b="1" i="0" u="none" strike="noStrike" baseline="0" dirty="0">
                <a:solidFill>
                  <a:srgbClr val="000000"/>
                </a:solidFill>
                <a:latin typeface="Times New Roman" panose="02020603050405020304" pitchFamily="18" charset="0"/>
              </a:rPr>
              <a:t> search, Knowledge Represent and Symbolic Reasoning under Uncertainty </a:t>
            </a:r>
            <a:r>
              <a:rPr lang="en-US" sz="1800" b="0" i="0" u="none" strike="noStrike" baseline="0" dirty="0">
                <a:solidFill>
                  <a:srgbClr val="000000"/>
                </a:solidFill>
                <a:latin typeface="Times New Roman" panose="02020603050405020304" pitchFamily="18" charset="0"/>
              </a:rPr>
              <a:t>	</a:t>
            </a:r>
          </a:p>
          <a:p>
            <a:r>
              <a:rPr lang="en-IN" sz="1800" i="1" u="none" strike="noStrike" baseline="0" dirty="0" err="1">
                <a:solidFill>
                  <a:srgbClr val="000000"/>
                </a:solidFill>
                <a:latin typeface="Times New Roman" panose="02020603050405020304" pitchFamily="18" charset="0"/>
              </a:rPr>
              <a:t>Adversial</a:t>
            </a:r>
            <a:r>
              <a:rPr lang="en-IN" sz="1800" i="1" u="none" strike="noStrike" baseline="0" dirty="0">
                <a:solidFill>
                  <a:srgbClr val="000000"/>
                </a:solidFill>
                <a:latin typeface="Times New Roman" panose="02020603050405020304" pitchFamily="18" charset="0"/>
              </a:rPr>
              <a:t> search</a:t>
            </a:r>
            <a:r>
              <a:rPr lang="en-IN" sz="1800" b="0" i="0" u="none" strike="noStrike" baseline="0" dirty="0">
                <a:solidFill>
                  <a:srgbClr val="000000"/>
                </a:solidFill>
                <a:latin typeface="Times New Roman" panose="02020603050405020304" pitchFamily="18" charset="0"/>
              </a:rPr>
              <a:t>: Games, mini-max algorithm, optimal decisions in multiplayer games, Problem in Game playing, Alpha-Beta pruning </a:t>
            </a:r>
          </a:p>
          <a:p>
            <a:r>
              <a:rPr lang="en-US" sz="1800" b="0" i="0" u="none" strike="noStrike" baseline="0" dirty="0">
                <a:solidFill>
                  <a:srgbClr val="000000"/>
                </a:solidFill>
                <a:latin typeface="Times New Roman" panose="02020603050405020304" pitchFamily="18" charset="0"/>
              </a:rPr>
              <a:t>Knowledge Represent, Knowledge Based Agent, Knowledge Representation, Knowledge Representation Techniques, Propositional Logic, First-order logic, Knowledge Engineering in FOL, Inference in First-Order Logic, Forward Chaining, and backward chaining. </a:t>
            </a:r>
          </a:p>
          <a:p>
            <a:r>
              <a:rPr lang="en-US" sz="1800" i="1" u="none" strike="noStrike" baseline="0" dirty="0">
                <a:solidFill>
                  <a:srgbClr val="000000"/>
                </a:solidFill>
                <a:latin typeface="Times New Roman" panose="02020603050405020304" pitchFamily="18" charset="0"/>
              </a:rPr>
              <a:t>Symbolic Reasoning under Uncertainty</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Introduction to Nonmonotonic Reasoning; Logics for Nonmonotonic Reasoning, Default Reasoning and Minimalist Reasoning  	</a:t>
            </a:r>
          </a:p>
          <a:p>
            <a:pPr>
              <a:spcAft>
                <a:spcPts val="500"/>
              </a:spcAft>
              <a:buNone/>
            </a:pPr>
            <a:endParaRPr lang="en-IN" sz="1400" dirty="0"/>
          </a:p>
        </p:txBody>
      </p:sp>
      <p:sp>
        <p:nvSpPr>
          <p:cNvPr id="5" name="Slide Number Placeholder 4">
            <a:extLst>
              <a:ext uri="{FF2B5EF4-FFF2-40B4-BE49-F238E27FC236}">
                <a16:creationId xmlns:a16="http://schemas.microsoft.com/office/drawing/2014/main" id="{A3B024D6-74AA-2102-C649-AC295A649F2E}"/>
              </a:ext>
            </a:extLst>
          </p:cNvPr>
          <p:cNvSpPr>
            <a:spLocks noGrp="1"/>
          </p:cNvSpPr>
          <p:nvPr>
            <p:ph type="sldNum" sz="quarter" idx="12"/>
          </p:nvPr>
        </p:nvSpPr>
        <p:spPr/>
        <p:txBody>
          <a:bodyPr/>
          <a:lstStyle/>
          <a:p>
            <a:fld id="{45A3C14A-F937-4231-B6F1-40B429FAFB2F}" type="slidenum">
              <a:rPr lang="en-NZ" smtClean="0"/>
              <a:pPr/>
              <a:t>3</a:t>
            </a:fld>
            <a:endParaRPr lang="en-NZ"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996350-3F85-583C-3204-235CF8A963EF}"/>
              </a:ext>
            </a:extLst>
          </p:cNvPr>
          <p:cNvSpPr>
            <a:spLocks noGrp="1"/>
          </p:cNvSpPr>
          <p:nvPr>
            <p:ph type="title"/>
          </p:nvPr>
        </p:nvSpPr>
        <p:spPr/>
        <p:txBody>
          <a:bodyPr/>
          <a:lstStyle/>
          <a:p>
            <a:r>
              <a:rPr lang="en-US" dirty="0">
                <a:solidFill>
                  <a:schemeClr val="tx1"/>
                </a:solidFill>
              </a:rPr>
              <a:t>Foundation of ai</a:t>
            </a:r>
            <a:endParaRPr lang="en-IN" dirty="0">
              <a:solidFill>
                <a:schemeClr val="tx1"/>
              </a:solidFill>
            </a:endParaRPr>
          </a:p>
        </p:txBody>
      </p:sp>
      <p:sp>
        <p:nvSpPr>
          <p:cNvPr id="6" name="Text Placeholder 5">
            <a:extLst>
              <a:ext uri="{FF2B5EF4-FFF2-40B4-BE49-F238E27FC236}">
                <a16:creationId xmlns:a16="http://schemas.microsoft.com/office/drawing/2014/main" id="{316A46D9-14B2-6620-D4D9-817EBB4B2CB5}"/>
              </a:ext>
            </a:extLst>
          </p:cNvPr>
          <p:cNvSpPr>
            <a:spLocks noGrp="1"/>
          </p:cNvSpPr>
          <p:nvPr>
            <p:ph type="body" sz="quarter" idx="17"/>
          </p:nvPr>
        </p:nvSpPr>
        <p:spPr/>
        <p:txBody>
          <a:bodyPr/>
          <a:lstStyle/>
          <a:p>
            <a:pPr marL="0" indent="0" algn="just">
              <a:lnSpc>
                <a:spcPct val="100000"/>
              </a:lnSpc>
              <a:buNone/>
            </a:pPr>
            <a:r>
              <a:rPr lang="en-US" dirty="0">
                <a:solidFill>
                  <a:schemeClr val="tx1"/>
                </a:solidFill>
              </a:rPr>
              <a:t>Many fields contributed to the eventual formation of AI; </a:t>
            </a:r>
          </a:p>
          <a:p>
            <a:pPr marL="0" indent="0" algn="just">
              <a:lnSpc>
                <a:spcPct val="100000"/>
              </a:lnSpc>
              <a:buNone/>
            </a:pPr>
            <a:r>
              <a:rPr lang="en-US" dirty="0">
                <a:solidFill>
                  <a:schemeClr val="tx1"/>
                </a:solidFill>
              </a:rPr>
              <a:t>It is very important to know these fields and their contributions to AI to have an intuitive understanding of AI.</a:t>
            </a:r>
          </a:p>
          <a:p>
            <a:pPr marL="0" indent="0" algn="just">
              <a:lnSpc>
                <a:spcPct val="100000"/>
              </a:lnSpc>
              <a:buNone/>
            </a:pPr>
            <a:r>
              <a:rPr lang="en-US" dirty="0">
                <a:solidFill>
                  <a:schemeClr val="tx1"/>
                </a:solidFill>
              </a:rPr>
              <a:t>A brief history of the disciplines that contributed ideas, viewpoints, and techniques to AI</a:t>
            </a:r>
          </a:p>
          <a:p>
            <a:pPr marL="0" indent="0" algn="just">
              <a:lnSpc>
                <a:spcPct val="100000"/>
              </a:lnSpc>
              <a:buNone/>
            </a:pPr>
            <a:endParaRPr lang="en-IN" sz="2333" dirty="0">
              <a:solidFill>
                <a:schemeClr val="tx1"/>
              </a:solidFill>
            </a:endParaRPr>
          </a:p>
        </p:txBody>
      </p:sp>
      <p:sp>
        <p:nvSpPr>
          <p:cNvPr id="2" name="Slide Number Placeholder 1">
            <a:extLst>
              <a:ext uri="{FF2B5EF4-FFF2-40B4-BE49-F238E27FC236}">
                <a16:creationId xmlns:a16="http://schemas.microsoft.com/office/drawing/2014/main" id="{AF18042F-A2BC-9701-83BF-33BC9F120919}"/>
              </a:ext>
            </a:extLst>
          </p:cNvPr>
          <p:cNvSpPr>
            <a:spLocks noGrp="1"/>
          </p:cNvSpPr>
          <p:nvPr>
            <p:ph type="sldNum" sz="quarter" idx="14"/>
          </p:nvPr>
        </p:nvSpPr>
        <p:spPr/>
        <p:txBody>
          <a:bodyPr/>
          <a:lstStyle/>
          <a:p>
            <a:fld id="{45A3C14A-F937-4231-B6F1-40B429FAFB2F}" type="slidenum">
              <a:rPr lang="en-NZ" smtClean="0"/>
              <a:pPr/>
              <a:t>30</a:t>
            </a:fld>
            <a:endParaRPr lang="en-NZ" dirty="0"/>
          </a:p>
        </p:txBody>
      </p:sp>
    </p:spTree>
    <p:extLst>
      <p:ext uri="{BB962C8B-B14F-4D97-AF65-F5344CB8AC3E}">
        <p14:creationId xmlns:p14="http://schemas.microsoft.com/office/powerpoint/2010/main" val="311990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7846A-132A-7100-FAA7-B61F1C0C4616}"/>
              </a:ext>
            </a:extLst>
          </p:cNvPr>
          <p:cNvSpPr>
            <a:spLocks noGrp="1"/>
          </p:cNvSpPr>
          <p:nvPr>
            <p:ph type="sldNum" sz="quarter" idx="14"/>
          </p:nvPr>
        </p:nvSpPr>
        <p:spPr/>
        <p:txBody>
          <a:bodyPr/>
          <a:lstStyle/>
          <a:p>
            <a:fld id="{45A3C14A-F937-4231-B6F1-40B429FAFB2F}" type="slidenum">
              <a:rPr lang="en-NZ" smtClean="0"/>
              <a:pPr/>
              <a:t>31</a:t>
            </a:fld>
            <a:endParaRPr lang="en-NZ" dirty="0"/>
          </a:p>
        </p:txBody>
      </p:sp>
      <p:sp>
        <p:nvSpPr>
          <p:cNvPr id="3" name="Title 2">
            <a:extLst>
              <a:ext uri="{FF2B5EF4-FFF2-40B4-BE49-F238E27FC236}">
                <a16:creationId xmlns:a16="http://schemas.microsoft.com/office/drawing/2014/main" id="{0BD503DD-9714-F99E-7301-D04D91D38C5B}"/>
              </a:ext>
            </a:extLst>
          </p:cNvPr>
          <p:cNvSpPr>
            <a:spLocks noGrp="1"/>
          </p:cNvSpPr>
          <p:nvPr>
            <p:ph type="title"/>
          </p:nvPr>
        </p:nvSpPr>
        <p:spPr>
          <a:xfrm>
            <a:off x="762000" y="91379"/>
            <a:ext cx="6211927" cy="838202"/>
          </a:xfrm>
        </p:spPr>
        <p:txBody>
          <a:bodyPr/>
          <a:lstStyle/>
          <a:p>
            <a:r>
              <a:rPr lang="en-US" dirty="0">
                <a:solidFill>
                  <a:schemeClr val="tx1"/>
                </a:solidFill>
              </a:rPr>
              <a:t>Foundation of ai</a:t>
            </a:r>
            <a:endParaRPr lang="en-IN" dirty="0"/>
          </a:p>
        </p:txBody>
      </p:sp>
      <p:sp>
        <p:nvSpPr>
          <p:cNvPr id="4" name="Text Placeholder 3">
            <a:extLst>
              <a:ext uri="{FF2B5EF4-FFF2-40B4-BE49-F238E27FC236}">
                <a16:creationId xmlns:a16="http://schemas.microsoft.com/office/drawing/2014/main" id="{016ED76F-34DE-4560-15A1-9B30C2799820}"/>
              </a:ext>
            </a:extLst>
          </p:cNvPr>
          <p:cNvSpPr>
            <a:spLocks noGrp="1"/>
          </p:cNvSpPr>
          <p:nvPr>
            <p:ph type="body" sz="quarter" idx="17"/>
          </p:nvPr>
        </p:nvSpPr>
        <p:spPr>
          <a:xfrm>
            <a:off x="864072" y="889000"/>
            <a:ext cx="10801201" cy="4320480"/>
          </a:xfrm>
        </p:spPr>
        <p:txBody>
          <a:bodyPr>
            <a:normAutofit fontScale="85000" lnSpcReduction="20000"/>
          </a:bodyPr>
          <a:lstStyle/>
          <a:p>
            <a:r>
              <a:rPr lang="en-IN" sz="2000" b="1" dirty="0">
                <a:solidFill>
                  <a:schemeClr val="tx1"/>
                </a:solidFill>
              </a:rPr>
              <a:t>Philosophy</a:t>
            </a:r>
          </a:p>
          <a:p>
            <a:pPr marL="623863" lvl="1" indent="-380985">
              <a:buFont typeface="Arial" panose="020B0604020202020204" pitchFamily="34" charset="0"/>
              <a:buChar char="•"/>
            </a:pPr>
            <a:r>
              <a:rPr lang="en-US" sz="2000" dirty="0">
                <a:solidFill>
                  <a:schemeClr val="tx1"/>
                </a:solidFill>
              </a:rPr>
              <a:t>Can formal rules be used to draw valid conclusions? </a:t>
            </a:r>
          </a:p>
          <a:p>
            <a:pPr marL="623863" lvl="1" indent="-380985">
              <a:buFont typeface="Arial" panose="020B0604020202020204" pitchFamily="34" charset="0"/>
              <a:buChar char="•"/>
            </a:pPr>
            <a:r>
              <a:rPr lang="en-US" sz="2000" dirty="0">
                <a:solidFill>
                  <a:schemeClr val="tx1"/>
                </a:solidFill>
              </a:rPr>
              <a:t>How does the mind arise from a physical brain? </a:t>
            </a:r>
          </a:p>
          <a:p>
            <a:pPr marL="623863" lvl="1" indent="-380985">
              <a:buFont typeface="Arial" panose="020B0604020202020204" pitchFamily="34" charset="0"/>
              <a:buChar char="•"/>
            </a:pPr>
            <a:r>
              <a:rPr lang="en-US" sz="2000" dirty="0">
                <a:solidFill>
                  <a:schemeClr val="tx1"/>
                </a:solidFill>
              </a:rPr>
              <a:t>Where does knowledge come from? </a:t>
            </a:r>
          </a:p>
          <a:p>
            <a:pPr marL="623863" lvl="1" indent="-380985">
              <a:buFont typeface="Arial" panose="020B0604020202020204" pitchFamily="34" charset="0"/>
              <a:buChar char="•"/>
            </a:pPr>
            <a:r>
              <a:rPr lang="en-US" sz="2000" dirty="0">
                <a:solidFill>
                  <a:schemeClr val="tx1"/>
                </a:solidFill>
              </a:rPr>
              <a:t>How does knowledge lead to action? </a:t>
            </a:r>
          </a:p>
          <a:p>
            <a:pPr marL="0" indent="0">
              <a:buNone/>
            </a:pPr>
            <a:r>
              <a:rPr lang="en-US" sz="2000" dirty="0">
                <a:solidFill>
                  <a:schemeClr val="tx1"/>
                </a:solidFill>
              </a:rPr>
              <a:t>These necessary questions posed in the field of philosophy are at the heart of AI.</a:t>
            </a:r>
          </a:p>
          <a:p>
            <a:pPr marL="0" indent="0">
              <a:buNone/>
            </a:pPr>
            <a:r>
              <a:rPr lang="en-IN" sz="2000" b="1" dirty="0">
                <a:solidFill>
                  <a:schemeClr val="tx1"/>
                </a:solidFill>
              </a:rPr>
              <a:t>2. Mathematics</a:t>
            </a:r>
          </a:p>
          <a:p>
            <a:pPr marL="623863" lvl="1" indent="-380985">
              <a:buFont typeface="Arial" panose="020B0604020202020204" pitchFamily="34" charset="0"/>
              <a:buChar char="•"/>
            </a:pPr>
            <a:r>
              <a:rPr lang="en-US" sz="2000" dirty="0">
                <a:solidFill>
                  <a:schemeClr val="tx1"/>
                </a:solidFill>
              </a:rPr>
              <a:t>What are the formal rules to draw valid conclusions? </a:t>
            </a:r>
          </a:p>
          <a:p>
            <a:pPr marL="623863" lvl="1" indent="-380985">
              <a:buFont typeface="Arial" panose="020B0604020202020204" pitchFamily="34" charset="0"/>
              <a:buChar char="•"/>
            </a:pPr>
            <a:r>
              <a:rPr lang="en-US" sz="2000" dirty="0">
                <a:solidFill>
                  <a:schemeClr val="tx1"/>
                </a:solidFill>
              </a:rPr>
              <a:t>What can be computed?</a:t>
            </a:r>
          </a:p>
          <a:p>
            <a:pPr marL="623863" lvl="1" indent="-380985">
              <a:buFont typeface="Arial" panose="020B0604020202020204" pitchFamily="34" charset="0"/>
              <a:buChar char="•"/>
            </a:pPr>
            <a:r>
              <a:rPr lang="en-US" sz="2000" dirty="0">
                <a:solidFill>
                  <a:schemeClr val="tx1"/>
                </a:solidFill>
              </a:rPr>
              <a:t> How do we reason with uncertain information? </a:t>
            </a:r>
          </a:p>
          <a:p>
            <a:pPr marL="0" indent="0">
              <a:buNone/>
            </a:pPr>
            <a:r>
              <a:rPr lang="en-US" sz="2000" dirty="0">
                <a:solidFill>
                  <a:schemeClr val="tx1"/>
                </a:solidFill>
              </a:rPr>
              <a:t>The three fundamental areas- </a:t>
            </a:r>
          </a:p>
          <a:p>
            <a:pPr marL="0" indent="0">
              <a:buNone/>
            </a:pPr>
            <a:r>
              <a:rPr lang="en-US" sz="2000" dirty="0">
                <a:solidFill>
                  <a:schemeClr val="tx1"/>
                </a:solidFill>
              </a:rPr>
              <a:t>	logic, computation, and probability laid the foundation of AI.</a:t>
            </a:r>
            <a:endParaRPr lang="en-IN" sz="2000" dirty="0">
              <a:solidFill>
                <a:schemeClr val="tx1"/>
              </a:solidFill>
            </a:endParaRPr>
          </a:p>
        </p:txBody>
      </p:sp>
      <p:pic>
        <p:nvPicPr>
          <p:cNvPr id="5" name="Picture 4">
            <a:extLst>
              <a:ext uri="{FF2B5EF4-FFF2-40B4-BE49-F238E27FC236}">
                <a16:creationId xmlns:a16="http://schemas.microsoft.com/office/drawing/2014/main" id="{E922EDD9-97AA-6F97-49D0-EABC715487D3}"/>
              </a:ext>
            </a:extLst>
          </p:cNvPr>
          <p:cNvPicPr>
            <a:picLocks noChangeAspect="1"/>
          </p:cNvPicPr>
          <p:nvPr/>
        </p:nvPicPr>
        <p:blipFill>
          <a:blip r:embed="rId2"/>
          <a:stretch>
            <a:fillRect/>
          </a:stretch>
        </p:blipFill>
        <p:spPr>
          <a:xfrm>
            <a:off x="8763000" y="3611563"/>
            <a:ext cx="3556000" cy="2667000"/>
          </a:xfrm>
          <a:prstGeom prst="rect">
            <a:avLst/>
          </a:prstGeom>
        </p:spPr>
      </p:pic>
    </p:spTree>
    <p:extLst>
      <p:ext uri="{BB962C8B-B14F-4D97-AF65-F5344CB8AC3E}">
        <p14:creationId xmlns:p14="http://schemas.microsoft.com/office/powerpoint/2010/main" val="23113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041865-7A40-C651-78A7-A38ACB1C06D1}"/>
              </a:ext>
            </a:extLst>
          </p:cNvPr>
          <p:cNvSpPr>
            <a:spLocks noGrp="1"/>
          </p:cNvSpPr>
          <p:nvPr>
            <p:ph type="sldNum" sz="quarter" idx="14"/>
          </p:nvPr>
        </p:nvSpPr>
        <p:spPr/>
        <p:txBody>
          <a:bodyPr/>
          <a:lstStyle/>
          <a:p>
            <a:fld id="{45A3C14A-F937-4231-B6F1-40B429FAFB2F}" type="slidenum">
              <a:rPr lang="en-NZ" smtClean="0"/>
              <a:pPr/>
              <a:t>32</a:t>
            </a:fld>
            <a:endParaRPr lang="en-NZ" dirty="0"/>
          </a:p>
        </p:txBody>
      </p:sp>
      <p:sp>
        <p:nvSpPr>
          <p:cNvPr id="3" name="Title 2">
            <a:extLst>
              <a:ext uri="{FF2B5EF4-FFF2-40B4-BE49-F238E27FC236}">
                <a16:creationId xmlns:a16="http://schemas.microsoft.com/office/drawing/2014/main" id="{2D5E3626-533C-8305-F547-31C781EA2435}"/>
              </a:ext>
            </a:extLst>
          </p:cNvPr>
          <p:cNvSpPr>
            <a:spLocks noGrp="1"/>
          </p:cNvSpPr>
          <p:nvPr>
            <p:ph type="title"/>
          </p:nvPr>
        </p:nvSpPr>
        <p:spPr>
          <a:xfrm>
            <a:off x="695401" y="0"/>
            <a:ext cx="6211927" cy="838202"/>
          </a:xfrm>
        </p:spPr>
        <p:txBody>
          <a:bodyPr/>
          <a:lstStyle/>
          <a:p>
            <a:r>
              <a:rPr lang="en-US" dirty="0">
                <a:solidFill>
                  <a:schemeClr val="tx1"/>
                </a:solidFill>
              </a:rPr>
              <a:t>Foundation of ai</a:t>
            </a:r>
            <a:endParaRPr lang="en-IN" dirty="0"/>
          </a:p>
        </p:txBody>
      </p:sp>
      <p:sp>
        <p:nvSpPr>
          <p:cNvPr id="4" name="Text Placeholder 3">
            <a:extLst>
              <a:ext uri="{FF2B5EF4-FFF2-40B4-BE49-F238E27FC236}">
                <a16:creationId xmlns:a16="http://schemas.microsoft.com/office/drawing/2014/main" id="{7070608B-CC81-37DD-7681-6350731C6A70}"/>
              </a:ext>
            </a:extLst>
          </p:cNvPr>
          <p:cNvSpPr>
            <a:spLocks noGrp="1"/>
          </p:cNvSpPr>
          <p:nvPr>
            <p:ph type="body" sz="quarter" idx="17"/>
          </p:nvPr>
        </p:nvSpPr>
        <p:spPr>
          <a:xfrm>
            <a:off x="695401" y="762000"/>
            <a:ext cx="10801201" cy="4320480"/>
          </a:xfrm>
        </p:spPr>
        <p:txBody>
          <a:bodyPr>
            <a:normAutofit fontScale="92500" lnSpcReduction="20000"/>
          </a:bodyPr>
          <a:lstStyle/>
          <a:p>
            <a:pPr marL="0" indent="0" algn="just">
              <a:buNone/>
            </a:pPr>
            <a:r>
              <a:rPr lang="en-IN" sz="2000" dirty="0">
                <a:solidFill>
                  <a:schemeClr val="tx1"/>
                </a:solidFill>
              </a:rPr>
              <a:t>3. </a:t>
            </a:r>
            <a:r>
              <a:rPr lang="en-IN" sz="2000" b="1" dirty="0">
                <a:solidFill>
                  <a:schemeClr val="tx1"/>
                </a:solidFill>
              </a:rPr>
              <a:t>Economics</a:t>
            </a:r>
          </a:p>
          <a:p>
            <a:pPr marL="380985" indent="-380985" algn="just">
              <a:buFont typeface="Arial" panose="020B0604020202020204" pitchFamily="34" charset="0"/>
              <a:buChar char="•"/>
            </a:pPr>
            <a:r>
              <a:rPr lang="en-US" sz="2000" dirty="0">
                <a:solidFill>
                  <a:schemeClr val="tx1"/>
                </a:solidFill>
              </a:rPr>
              <a:t>How should we make decisions following our preferences?</a:t>
            </a:r>
          </a:p>
          <a:p>
            <a:pPr marL="380985" indent="-380985" algn="just">
              <a:buFont typeface="Arial" panose="020B0604020202020204" pitchFamily="34" charset="0"/>
              <a:buChar char="•"/>
            </a:pPr>
            <a:r>
              <a:rPr lang="en-US" sz="2000" dirty="0">
                <a:solidFill>
                  <a:schemeClr val="tx1"/>
                </a:solidFill>
              </a:rPr>
              <a:t>How should we do this when others may not go along?</a:t>
            </a:r>
          </a:p>
          <a:p>
            <a:pPr marL="380985" indent="-380985" algn="just">
              <a:buFont typeface="Arial" panose="020B0604020202020204" pitchFamily="34" charset="0"/>
              <a:buChar char="•"/>
            </a:pPr>
            <a:r>
              <a:rPr lang="en-US" sz="2000" dirty="0">
                <a:solidFill>
                  <a:schemeClr val="tx1"/>
                </a:solidFill>
              </a:rPr>
              <a:t>How should we do this when the payoff may be far?</a:t>
            </a:r>
          </a:p>
          <a:p>
            <a:pPr marL="0" indent="0" algn="just">
              <a:buNone/>
            </a:pPr>
            <a:r>
              <a:rPr lang="en-US" sz="2000" dirty="0">
                <a:solidFill>
                  <a:schemeClr val="tx1"/>
                </a:solidFill>
              </a:rPr>
              <a:t>Decision theory, which combines probability theory with utility theory to provide a formal and complete framework for decisions made under uncertainty, also contributed to AI from economics.</a:t>
            </a:r>
          </a:p>
          <a:p>
            <a:pPr marL="0" indent="0" algn="just">
              <a:buNone/>
            </a:pPr>
            <a:r>
              <a:rPr lang="en-IN" sz="2000" b="1" dirty="0">
                <a:solidFill>
                  <a:schemeClr val="tx1"/>
                </a:solidFill>
              </a:rPr>
              <a:t>4. Neuroscience</a:t>
            </a:r>
          </a:p>
          <a:p>
            <a:pPr marL="285739" indent="-285739" algn="just">
              <a:buFont typeface="Arial" panose="020B0604020202020204" pitchFamily="34" charset="0"/>
              <a:buChar char="•"/>
            </a:pPr>
            <a:r>
              <a:rPr lang="en-US" sz="2000" dirty="0">
                <a:solidFill>
                  <a:schemeClr val="tx1"/>
                </a:solidFill>
              </a:rPr>
              <a:t>How do brains process information?</a:t>
            </a:r>
          </a:p>
          <a:p>
            <a:pPr marL="0" indent="0" algn="just">
              <a:buNone/>
            </a:pPr>
            <a:r>
              <a:rPr lang="en-US" sz="2000" dirty="0">
                <a:solidFill>
                  <a:schemeClr val="tx1"/>
                </a:solidFill>
              </a:rPr>
              <a:t>Neuroscience is the study of the nervous system, particularly the brain. </a:t>
            </a:r>
          </a:p>
          <a:p>
            <a:pPr marL="0" indent="0" algn="just">
              <a:buNone/>
            </a:pPr>
            <a:r>
              <a:rPr lang="en-US" sz="2000" dirty="0">
                <a:solidFill>
                  <a:schemeClr val="tx1"/>
                </a:solidFill>
              </a:rPr>
              <a:t>The brain’s workings and the neurons associated with it helped develop various mechanisms, such as artificial neural networks, in AI.</a:t>
            </a:r>
          </a:p>
          <a:p>
            <a:pPr marL="0" indent="0" algn="just">
              <a:buNone/>
            </a:pPr>
            <a:endParaRPr lang="en-IN" sz="2000" dirty="0">
              <a:solidFill>
                <a:schemeClr val="tx1"/>
              </a:solidFill>
            </a:endParaRPr>
          </a:p>
        </p:txBody>
      </p:sp>
    </p:spTree>
    <p:extLst>
      <p:ext uri="{BB962C8B-B14F-4D97-AF65-F5344CB8AC3E}">
        <p14:creationId xmlns:p14="http://schemas.microsoft.com/office/powerpoint/2010/main" val="17655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74B061-30F4-09FE-B842-BA4A8E939E70}"/>
              </a:ext>
            </a:extLst>
          </p:cNvPr>
          <p:cNvSpPr>
            <a:spLocks noGrp="1"/>
          </p:cNvSpPr>
          <p:nvPr>
            <p:ph type="sldNum" sz="quarter" idx="14"/>
          </p:nvPr>
        </p:nvSpPr>
        <p:spPr/>
        <p:txBody>
          <a:bodyPr/>
          <a:lstStyle/>
          <a:p>
            <a:fld id="{45A3C14A-F937-4231-B6F1-40B429FAFB2F}" type="slidenum">
              <a:rPr lang="en-NZ" smtClean="0"/>
              <a:pPr/>
              <a:t>33</a:t>
            </a:fld>
            <a:endParaRPr lang="en-NZ" dirty="0"/>
          </a:p>
        </p:txBody>
      </p:sp>
      <p:sp>
        <p:nvSpPr>
          <p:cNvPr id="3" name="Title 2">
            <a:extLst>
              <a:ext uri="{FF2B5EF4-FFF2-40B4-BE49-F238E27FC236}">
                <a16:creationId xmlns:a16="http://schemas.microsoft.com/office/drawing/2014/main" id="{B129CD14-D9E8-15F7-BE1C-B269F369230D}"/>
              </a:ext>
            </a:extLst>
          </p:cNvPr>
          <p:cNvSpPr>
            <a:spLocks noGrp="1"/>
          </p:cNvSpPr>
          <p:nvPr>
            <p:ph type="title"/>
          </p:nvPr>
        </p:nvSpPr>
        <p:spPr/>
        <p:txBody>
          <a:bodyPr/>
          <a:lstStyle/>
          <a:p>
            <a:r>
              <a:rPr lang="en-US" dirty="0">
                <a:solidFill>
                  <a:schemeClr val="tx1"/>
                </a:solidFill>
              </a:rPr>
              <a:t>Foundation of ai</a:t>
            </a:r>
            <a:endParaRPr lang="en-IN" dirty="0"/>
          </a:p>
        </p:txBody>
      </p:sp>
      <p:sp>
        <p:nvSpPr>
          <p:cNvPr id="4" name="Text Placeholder 3">
            <a:extLst>
              <a:ext uri="{FF2B5EF4-FFF2-40B4-BE49-F238E27FC236}">
                <a16:creationId xmlns:a16="http://schemas.microsoft.com/office/drawing/2014/main" id="{D563731C-32F5-3BAE-C063-D9FB317464BC}"/>
              </a:ext>
            </a:extLst>
          </p:cNvPr>
          <p:cNvSpPr>
            <a:spLocks noGrp="1"/>
          </p:cNvSpPr>
          <p:nvPr>
            <p:ph type="body" sz="quarter" idx="17"/>
          </p:nvPr>
        </p:nvSpPr>
        <p:spPr>
          <a:xfrm>
            <a:off x="762000" y="1397000"/>
            <a:ext cx="10801201" cy="4320480"/>
          </a:xfrm>
        </p:spPr>
        <p:txBody>
          <a:bodyPr>
            <a:normAutofit lnSpcReduction="10000"/>
          </a:bodyPr>
          <a:lstStyle/>
          <a:p>
            <a:pPr marL="0" indent="0" algn="just">
              <a:buNone/>
            </a:pPr>
            <a:r>
              <a:rPr lang="en-IN" b="1" dirty="0"/>
              <a:t>5</a:t>
            </a:r>
            <a:r>
              <a:rPr lang="en-IN" b="1" dirty="0">
                <a:solidFill>
                  <a:schemeClr val="tx1"/>
                </a:solidFill>
              </a:rPr>
              <a:t>. Psychology</a:t>
            </a:r>
          </a:p>
          <a:p>
            <a:pPr marL="623863" lvl="1" indent="-380985" algn="just">
              <a:buFont typeface="Arial" panose="020B0604020202020204" pitchFamily="34" charset="0"/>
              <a:buChar char="•"/>
            </a:pPr>
            <a:r>
              <a:rPr lang="en-US" dirty="0">
                <a:solidFill>
                  <a:schemeClr val="tx1"/>
                </a:solidFill>
              </a:rPr>
              <a:t>How do humans and animals think and act?</a:t>
            </a:r>
          </a:p>
          <a:p>
            <a:pPr marL="0" indent="0" algn="just">
              <a:buNone/>
            </a:pPr>
            <a:r>
              <a:rPr lang="en-US" dirty="0">
                <a:solidFill>
                  <a:schemeClr val="tx1"/>
                </a:solidFill>
              </a:rPr>
              <a:t>Behaviorism and cognitive psychology contributed to the understanding of the mind and its thinking process, which can be applied later in AI.</a:t>
            </a:r>
          </a:p>
          <a:p>
            <a:pPr marL="0" indent="0" algn="just">
              <a:buNone/>
            </a:pPr>
            <a:r>
              <a:rPr lang="en-US" dirty="0">
                <a:solidFill>
                  <a:schemeClr val="tx1"/>
                </a:solidFill>
              </a:rPr>
              <a:t>6. Computer engineering</a:t>
            </a:r>
          </a:p>
          <a:p>
            <a:pPr marL="242879" lvl="1" indent="0" algn="just">
              <a:buNone/>
            </a:pPr>
            <a:r>
              <a:rPr lang="en-US" dirty="0">
                <a:solidFill>
                  <a:schemeClr val="tx1"/>
                </a:solidFill>
              </a:rPr>
              <a:t>• How can we build an efficient computer?</a:t>
            </a:r>
          </a:p>
          <a:p>
            <a:pPr marL="242879" lvl="1" indent="0" algn="just">
              <a:buNone/>
            </a:pPr>
            <a:r>
              <a:rPr lang="en-US" dirty="0">
                <a:solidFill>
                  <a:schemeClr val="tx1"/>
                </a:solidFill>
              </a:rPr>
              <a:t>AI is very much a subject that comes under computer engineering. </a:t>
            </a:r>
          </a:p>
          <a:p>
            <a:pPr marL="242879" lvl="1" indent="0" algn="just">
              <a:buNone/>
            </a:pPr>
            <a:r>
              <a:rPr lang="en-US" dirty="0">
                <a:solidFill>
                  <a:schemeClr val="tx1"/>
                </a:solidFill>
              </a:rPr>
              <a:t>Designing the architecture, software and hardware that could make intelligent computer systems can only be done through the progress in computer engineering.</a:t>
            </a:r>
          </a:p>
          <a:p>
            <a:pPr marL="0" indent="0">
              <a:buNone/>
            </a:pPr>
            <a:endParaRPr lang="en-IN" dirty="0"/>
          </a:p>
        </p:txBody>
      </p:sp>
    </p:spTree>
    <p:extLst>
      <p:ext uri="{BB962C8B-B14F-4D97-AF65-F5344CB8AC3E}">
        <p14:creationId xmlns:p14="http://schemas.microsoft.com/office/powerpoint/2010/main" val="1991626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BFA6-A876-6419-7C30-4A6D523A5776}"/>
              </a:ext>
            </a:extLst>
          </p:cNvPr>
          <p:cNvSpPr>
            <a:spLocks noGrp="1"/>
          </p:cNvSpPr>
          <p:nvPr>
            <p:ph type="sldNum" sz="quarter" idx="14"/>
          </p:nvPr>
        </p:nvSpPr>
        <p:spPr/>
        <p:txBody>
          <a:bodyPr/>
          <a:lstStyle/>
          <a:p>
            <a:fld id="{45A3C14A-F937-4231-B6F1-40B429FAFB2F}" type="slidenum">
              <a:rPr lang="en-NZ" smtClean="0"/>
              <a:pPr/>
              <a:t>34</a:t>
            </a:fld>
            <a:endParaRPr lang="en-NZ" dirty="0"/>
          </a:p>
        </p:txBody>
      </p:sp>
      <p:sp>
        <p:nvSpPr>
          <p:cNvPr id="3" name="Title 2">
            <a:extLst>
              <a:ext uri="{FF2B5EF4-FFF2-40B4-BE49-F238E27FC236}">
                <a16:creationId xmlns:a16="http://schemas.microsoft.com/office/drawing/2014/main" id="{8D1AC90B-E0FB-835E-22DC-EFD5C4E90A54}"/>
              </a:ext>
            </a:extLst>
          </p:cNvPr>
          <p:cNvSpPr>
            <a:spLocks noGrp="1"/>
          </p:cNvSpPr>
          <p:nvPr>
            <p:ph type="title"/>
          </p:nvPr>
        </p:nvSpPr>
        <p:spPr>
          <a:xfrm>
            <a:off x="762000" y="0"/>
            <a:ext cx="6211927" cy="838202"/>
          </a:xfrm>
        </p:spPr>
        <p:txBody>
          <a:bodyPr/>
          <a:lstStyle/>
          <a:p>
            <a:r>
              <a:rPr lang="en-US" dirty="0">
                <a:solidFill>
                  <a:schemeClr val="tx1"/>
                </a:solidFill>
              </a:rPr>
              <a:t>Foundation of ai</a:t>
            </a:r>
            <a:endParaRPr lang="en-IN" dirty="0"/>
          </a:p>
        </p:txBody>
      </p:sp>
      <p:sp>
        <p:nvSpPr>
          <p:cNvPr id="4" name="Text Placeholder 3">
            <a:extLst>
              <a:ext uri="{FF2B5EF4-FFF2-40B4-BE49-F238E27FC236}">
                <a16:creationId xmlns:a16="http://schemas.microsoft.com/office/drawing/2014/main" id="{57CD78B4-FC9D-C748-EFC5-74E70207700C}"/>
              </a:ext>
            </a:extLst>
          </p:cNvPr>
          <p:cNvSpPr>
            <a:spLocks noGrp="1"/>
          </p:cNvSpPr>
          <p:nvPr>
            <p:ph type="body" sz="quarter" idx="17"/>
          </p:nvPr>
        </p:nvSpPr>
        <p:spPr>
          <a:xfrm>
            <a:off x="1016000" y="952500"/>
            <a:ext cx="10801201" cy="4320480"/>
          </a:xfrm>
        </p:spPr>
        <p:txBody>
          <a:bodyPr>
            <a:normAutofit fontScale="92500" lnSpcReduction="10000"/>
          </a:bodyPr>
          <a:lstStyle/>
          <a:p>
            <a:pPr marL="0" indent="0" algn="just">
              <a:buNone/>
            </a:pPr>
            <a:r>
              <a:rPr lang="en-IN" b="1" dirty="0">
                <a:solidFill>
                  <a:schemeClr val="tx1"/>
                </a:solidFill>
              </a:rPr>
              <a:t>7</a:t>
            </a:r>
            <a:r>
              <a:rPr lang="en-IN" sz="2000" b="1" dirty="0">
                <a:solidFill>
                  <a:schemeClr val="tx1"/>
                </a:solidFill>
              </a:rPr>
              <a:t>. Control Theory and Cybernetics</a:t>
            </a:r>
          </a:p>
          <a:p>
            <a:pPr marL="242879" lvl="1" algn="just">
              <a:buFont typeface="Arial" panose="020B0604020202020204" pitchFamily="34" charset="0"/>
              <a:buChar char="•"/>
            </a:pPr>
            <a:r>
              <a:rPr lang="en-US" sz="2000" dirty="0">
                <a:solidFill>
                  <a:schemeClr val="tx1"/>
                </a:solidFill>
              </a:rPr>
              <a:t>How can artifacts operate under their control?</a:t>
            </a:r>
          </a:p>
          <a:p>
            <a:pPr marL="242879" lvl="1" indent="0" algn="just">
              <a:buNone/>
            </a:pPr>
            <a:r>
              <a:rPr lang="en-US" sz="2000" dirty="0">
                <a:solidFill>
                  <a:schemeClr val="tx1"/>
                </a:solidFill>
              </a:rPr>
              <a:t>Control theory is an interdisciplinary field that deals with the behavior of the dynamical system. </a:t>
            </a:r>
          </a:p>
          <a:p>
            <a:pPr marL="0" lvl="1" indent="0" algn="just">
              <a:buNone/>
            </a:pPr>
            <a:r>
              <a:rPr lang="en-US" dirty="0">
                <a:solidFill>
                  <a:schemeClr val="tx1"/>
                </a:solidFill>
              </a:rPr>
              <a:t>	◼ </a:t>
            </a:r>
            <a:r>
              <a:rPr lang="en-US" sz="2000" dirty="0">
                <a:solidFill>
                  <a:schemeClr val="tx1"/>
                </a:solidFill>
              </a:rPr>
              <a:t>Water-flow regulator, steam engine governor, thermostat</a:t>
            </a:r>
          </a:p>
          <a:p>
            <a:pPr marL="0" indent="0" algn="just">
              <a:buNone/>
            </a:pPr>
            <a:r>
              <a:rPr lang="en-US" sz="2000" dirty="0">
                <a:solidFill>
                  <a:schemeClr val="tx1"/>
                </a:solidFill>
              </a:rPr>
              <a:t>	❑ The theory of stable feedback systems (1894)</a:t>
            </a:r>
          </a:p>
          <a:p>
            <a:pPr marL="242879" lvl="1" indent="0" algn="just">
              <a:buNone/>
            </a:pPr>
            <a:r>
              <a:rPr lang="en-US" sz="2000" dirty="0">
                <a:solidFill>
                  <a:schemeClr val="tx1"/>
                </a:solidFill>
              </a:rPr>
              <a:t>		◼ Build systems that transition from the initial state to the goal state with minimum energy</a:t>
            </a:r>
          </a:p>
          <a:p>
            <a:pPr marL="0" indent="0" algn="just">
              <a:buNone/>
            </a:pPr>
            <a:r>
              <a:rPr lang="en-US" sz="2000" dirty="0">
                <a:solidFill>
                  <a:schemeClr val="tx1"/>
                </a:solidFill>
              </a:rPr>
              <a:t>		◼ In 1950, control theory could only describe linear systems, and AI largely rose as a response to this shortcoming</a:t>
            </a:r>
            <a:endParaRPr lang="en-IN" sz="2000" dirty="0">
              <a:solidFill>
                <a:schemeClr val="tx1"/>
              </a:solidFill>
            </a:endParaRPr>
          </a:p>
          <a:p>
            <a:pPr marL="0" indent="0" algn="just">
              <a:buNone/>
            </a:pPr>
            <a:r>
              <a:rPr lang="en-US" sz="2000" dirty="0">
                <a:solidFill>
                  <a:schemeClr val="tx1"/>
                </a:solidFill>
              </a:rPr>
              <a:t>Cybernetics encompasses studying how systems regulate themselves and take action toward goals based on environmental feedback.</a:t>
            </a:r>
          </a:p>
          <a:p>
            <a:pPr marL="242879" lvl="1" indent="0" algn="just">
              <a:buNone/>
            </a:pPr>
            <a:endParaRPr lang="en-US" sz="2000" dirty="0">
              <a:solidFill>
                <a:schemeClr val="tx1"/>
              </a:solidFill>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val="422570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6DA09C-7B44-12E7-0E8B-E84B4689A596}"/>
              </a:ext>
            </a:extLst>
          </p:cNvPr>
          <p:cNvSpPr>
            <a:spLocks noGrp="1"/>
          </p:cNvSpPr>
          <p:nvPr>
            <p:ph type="sldNum" sz="quarter" idx="14"/>
          </p:nvPr>
        </p:nvSpPr>
        <p:spPr/>
        <p:txBody>
          <a:bodyPr/>
          <a:lstStyle/>
          <a:p>
            <a:fld id="{45A3C14A-F937-4231-B6F1-40B429FAFB2F}" type="slidenum">
              <a:rPr lang="en-NZ" smtClean="0"/>
              <a:pPr/>
              <a:t>35</a:t>
            </a:fld>
            <a:endParaRPr lang="en-NZ" dirty="0"/>
          </a:p>
        </p:txBody>
      </p:sp>
      <p:sp>
        <p:nvSpPr>
          <p:cNvPr id="3" name="Title 2">
            <a:extLst>
              <a:ext uri="{FF2B5EF4-FFF2-40B4-BE49-F238E27FC236}">
                <a16:creationId xmlns:a16="http://schemas.microsoft.com/office/drawing/2014/main" id="{8F9F5866-32DE-E7E2-65C5-25A251F77B62}"/>
              </a:ext>
            </a:extLst>
          </p:cNvPr>
          <p:cNvSpPr>
            <a:spLocks noGrp="1"/>
          </p:cNvSpPr>
          <p:nvPr>
            <p:ph type="title"/>
          </p:nvPr>
        </p:nvSpPr>
        <p:spPr>
          <a:xfrm>
            <a:off x="695401" y="395786"/>
            <a:ext cx="6211927" cy="556714"/>
          </a:xfrm>
        </p:spPr>
        <p:txBody>
          <a:bodyPr/>
          <a:lstStyle/>
          <a:p>
            <a:r>
              <a:rPr lang="en-US" dirty="0">
                <a:solidFill>
                  <a:schemeClr val="tx1"/>
                </a:solidFill>
              </a:rPr>
              <a:t>Foundation of ai</a:t>
            </a:r>
            <a:endParaRPr lang="en-IN" dirty="0"/>
          </a:p>
        </p:txBody>
      </p:sp>
      <p:sp>
        <p:nvSpPr>
          <p:cNvPr id="4" name="Text Placeholder 3">
            <a:extLst>
              <a:ext uri="{FF2B5EF4-FFF2-40B4-BE49-F238E27FC236}">
                <a16:creationId xmlns:a16="http://schemas.microsoft.com/office/drawing/2014/main" id="{118438CE-3E77-9E35-40B4-0B144B55B51B}"/>
              </a:ext>
            </a:extLst>
          </p:cNvPr>
          <p:cNvSpPr>
            <a:spLocks noGrp="1"/>
          </p:cNvSpPr>
          <p:nvPr>
            <p:ph type="body" sz="quarter" idx="17"/>
          </p:nvPr>
        </p:nvSpPr>
        <p:spPr>
          <a:xfrm>
            <a:off x="695400" y="1268760"/>
            <a:ext cx="10801201" cy="4320480"/>
          </a:xfrm>
        </p:spPr>
        <p:txBody>
          <a:bodyPr/>
          <a:lstStyle/>
          <a:p>
            <a:pPr marL="0" indent="0" algn="just">
              <a:buNone/>
            </a:pPr>
            <a:r>
              <a:rPr lang="en-IN" sz="2000" b="1" dirty="0">
                <a:solidFill>
                  <a:schemeClr val="tx1"/>
                </a:solidFill>
              </a:rPr>
              <a:t>8. Linguistics</a:t>
            </a:r>
          </a:p>
          <a:p>
            <a:pPr marL="623863" lvl="1" indent="-380985" algn="just">
              <a:buFont typeface="Arial" panose="020B0604020202020204" pitchFamily="34" charset="0"/>
              <a:buChar char="•"/>
            </a:pPr>
            <a:r>
              <a:rPr lang="en-US" sz="2000" dirty="0">
                <a:solidFill>
                  <a:schemeClr val="tx1"/>
                </a:solidFill>
              </a:rPr>
              <a:t>How does language relate to thought?</a:t>
            </a:r>
          </a:p>
          <a:p>
            <a:pPr marL="0" indent="0" algn="just">
              <a:buNone/>
            </a:pPr>
            <a:r>
              <a:rPr lang="en-US" sz="2000" dirty="0">
                <a:solidFill>
                  <a:schemeClr val="tx1"/>
                </a:solidFill>
              </a:rPr>
              <a:t>Linguistics is the scientific study of language. </a:t>
            </a:r>
          </a:p>
          <a:p>
            <a:pPr marL="0" indent="0" algn="just">
              <a:buNone/>
            </a:pPr>
            <a:r>
              <a:rPr lang="en-US" sz="2000" dirty="0">
                <a:solidFill>
                  <a:schemeClr val="tx1"/>
                </a:solidFill>
              </a:rPr>
              <a:t>It encompasses analyzing every aspect of language and the methods for studying and modeling them. </a:t>
            </a:r>
          </a:p>
          <a:p>
            <a:pPr marL="0" indent="0" algn="just">
              <a:buNone/>
            </a:pPr>
            <a:r>
              <a:rPr lang="en-US" sz="2000" dirty="0">
                <a:solidFill>
                  <a:schemeClr val="tx1"/>
                </a:solidFill>
              </a:rPr>
              <a:t>Natural Language Processing of AI is heavily influenced by linguistics.</a:t>
            </a:r>
          </a:p>
          <a:p>
            <a:pPr marL="242879" lvl="1" indent="0" algn="just">
              <a:buNone/>
            </a:pPr>
            <a:r>
              <a:rPr lang="en-US" sz="2000" dirty="0">
                <a:solidFill>
                  <a:schemeClr val="tx1"/>
                </a:solidFill>
              </a:rPr>
              <a:t>❑ Analysis of human language reveals thought taking place in ways not understood in other settings</a:t>
            </a:r>
          </a:p>
          <a:p>
            <a:pPr marL="0" indent="0" algn="just">
              <a:buNone/>
            </a:pPr>
            <a:r>
              <a:rPr lang="en-US" sz="2000" dirty="0">
                <a:solidFill>
                  <a:schemeClr val="tx1"/>
                </a:solidFill>
              </a:rPr>
              <a:t>◼ Children can create sentences they have never heard before</a:t>
            </a:r>
          </a:p>
          <a:p>
            <a:pPr marL="0" indent="0" algn="just">
              <a:buNone/>
            </a:pPr>
            <a:r>
              <a:rPr lang="en-US" sz="2000" dirty="0">
                <a:solidFill>
                  <a:schemeClr val="tx1"/>
                </a:solidFill>
              </a:rPr>
              <a:t>◼ Language and thought are believed to be tightly intertwined</a:t>
            </a:r>
            <a:endParaRPr lang="en-IN" sz="2000" dirty="0">
              <a:solidFill>
                <a:schemeClr val="tx1"/>
              </a:solidFill>
            </a:endParaRPr>
          </a:p>
          <a:p>
            <a:pPr marL="0" indent="0" algn="just">
              <a:buNone/>
            </a:pPr>
            <a:endParaRPr lang="en-US" sz="2000" dirty="0">
              <a:solidFill>
                <a:schemeClr val="tx1"/>
              </a:solidFill>
            </a:endParaRPr>
          </a:p>
          <a:p>
            <a:pPr marL="242879" lvl="1" indent="0" algn="just">
              <a:buNone/>
            </a:pPr>
            <a:endParaRPr lang="en-US" sz="2000" dirty="0">
              <a:solidFill>
                <a:schemeClr val="tx1"/>
              </a:solidFill>
            </a:endParaRPr>
          </a:p>
          <a:p>
            <a:pPr marL="0" indent="0">
              <a:buNone/>
            </a:pPr>
            <a:endParaRPr lang="en-IN" dirty="0"/>
          </a:p>
        </p:txBody>
      </p:sp>
    </p:spTree>
    <p:extLst>
      <p:ext uri="{BB962C8B-B14F-4D97-AF65-F5344CB8AC3E}">
        <p14:creationId xmlns:p14="http://schemas.microsoft.com/office/powerpoint/2010/main" val="35618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C36006-93F9-9DFF-B72C-D66A4504E397}"/>
              </a:ext>
            </a:extLst>
          </p:cNvPr>
          <p:cNvSpPr>
            <a:spLocks noGrp="1"/>
          </p:cNvSpPr>
          <p:nvPr>
            <p:ph type="sldNum" sz="quarter" idx="14"/>
          </p:nvPr>
        </p:nvSpPr>
        <p:spPr/>
        <p:txBody>
          <a:bodyPr/>
          <a:lstStyle/>
          <a:p>
            <a:fld id="{45A3C14A-F937-4231-B6F1-40B429FAFB2F}" type="slidenum">
              <a:rPr lang="en-NZ" smtClean="0"/>
              <a:pPr/>
              <a:t>36</a:t>
            </a:fld>
            <a:endParaRPr lang="en-NZ" dirty="0"/>
          </a:p>
        </p:txBody>
      </p:sp>
      <p:sp>
        <p:nvSpPr>
          <p:cNvPr id="3" name="Title 2">
            <a:extLst>
              <a:ext uri="{FF2B5EF4-FFF2-40B4-BE49-F238E27FC236}">
                <a16:creationId xmlns:a16="http://schemas.microsoft.com/office/drawing/2014/main" id="{C775A4F2-9E0F-F2EF-3405-A03D4169771B}"/>
              </a:ext>
            </a:extLst>
          </p:cNvPr>
          <p:cNvSpPr>
            <a:spLocks noGrp="1"/>
          </p:cNvSpPr>
          <p:nvPr>
            <p:ph type="title"/>
          </p:nvPr>
        </p:nvSpPr>
        <p:spPr>
          <a:xfrm>
            <a:off x="695401" y="395786"/>
            <a:ext cx="6211927" cy="493214"/>
          </a:xfrm>
        </p:spPr>
        <p:txBody>
          <a:bodyPr/>
          <a:lstStyle/>
          <a:p>
            <a:r>
              <a:rPr lang="en-US" dirty="0">
                <a:solidFill>
                  <a:schemeClr val="tx1"/>
                </a:solidFill>
              </a:rPr>
              <a:t>Foundation of ai </a:t>
            </a:r>
            <a:endParaRPr lang="en-IN" dirty="0">
              <a:solidFill>
                <a:schemeClr val="tx1"/>
              </a:solidFill>
            </a:endParaRPr>
          </a:p>
        </p:txBody>
      </p:sp>
      <p:sp>
        <p:nvSpPr>
          <p:cNvPr id="4" name="Text Placeholder 3">
            <a:extLst>
              <a:ext uri="{FF2B5EF4-FFF2-40B4-BE49-F238E27FC236}">
                <a16:creationId xmlns:a16="http://schemas.microsoft.com/office/drawing/2014/main" id="{C3712707-5B8A-D54F-2D05-948785FF97AA}"/>
              </a:ext>
            </a:extLst>
          </p:cNvPr>
          <p:cNvSpPr>
            <a:spLocks noGrp="1"/>
          </p:cNvSpPr>
          <p:nvPr>
            <p:ph type="body" sz="quarter" idx="17"/>
          </p:nvPr>
        </p:nvSpPr>
        <p:spPr/>
        <p:txBody>
          <a:bodyPr/>
          <a:lstStyle/>
          <a:p>
            <a:endParaRPr lang="en-IN" dirty="0"/>
          </a:p>
        </p:txBody>
      </p:sp>
      <p:pic>
        <p:nvPicPr>
          <p:cNvPr id="6" name="Picture 5">
            <a:extLst>
              <a:ext uri="{FF2B5EF4-FFF2-40B4-BE49-F238E27FC236}">
                <a16:creationId xmlns:a16="http://schemas.microsoft.com/office/drawing/2014/main" id="{E7BD0CD5-9082-6BA6-9D49-56CE3750632B}"/>
              </a:ext>
            </a:extLst>
          </p:cNvPr>
          <p:cNvPicPr>
            <a:picLocks noChangeAspect="1"/>
          </p:cNvPicPr>
          <p:nvPr/>
        </p:nvPicPr>
        <p:blipFill>
          <a:blip r:embed="rId2"/>
          <a:stretch>
            <a:fillRect/>
          </a:stretch>
        </p:blipFill>
        <p:spPr>
          <a:xfrm>
            <a:off x="1213174" y="1079500"/>
            <a:ext cx="9636198" cy="1939845"/>
          </a:xfrm>
          <a:prstGeom prst="rect">
            <a:avLst/>
          </a:prstGeom>
        </p:spPr>
      </p:pic>
      <p:pic>
        <p:nvPicPr>
          <p:cNvPr id="8" name="Picture 7">
            <a:extLst>
              <a:ext uri="{FF2B5EF4-FFF2-40B4-BE49-F238E27FC236}">
                <a16:creationId xmlns:a16="http://schemas.microsoft.com/office/drawing/2014/main" id="{DADE9346-0BE5-6E19-52DE-207C3A109E35}"/>
              </a:ext>
            </a:extLst>
          </p:cNvPr>
          <p:cNvPicPr>
            <a:picLocks noChangeAspect="1"/>
          </p:cNvPicPr>
          <p:nvPr/>
        </p:nvPicPr>
        <p:blipFill>
          <a:blip r:embed="rId3"/>
          <a:stretch>
            <a:fillRect/>
          </a:stretch>
        </p:blipFill>
        <p:spPr>
          <a:xfrm>
            <a:off x="1229050" y="3019345"/>
            <a:ext cx="9326599" cy="3085171"/>
          </a:xfrm>
          <a:prstGeom prst="rect">
            <a:avLst/>
          </a:prstGeom>
        </p:spPr>
      </p:pic>
    </p:spTree>
    <p:extLst>
      <p:ext uri="{BB962C8B-B14F-4D97-AF65-F5344CB8AC3E}">
        <p14:creationId xmlns:p14="http://schemas.microsoft.com/office/powerpoint/2010/main" val="1650599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CF9D-CBCC-C9F1-1F5E-31FBF2D14F57}"/>
              </a:ext>
            </a:extLst>
          </p:cNvPr>
          <p:cNvSpPr>
            <a:spLocks noGrp="1"/>
          </p:cNvSpPr>
          <p:nvPr>
            <p:ph type="title"/>
          </p:nvPr>
        </p:nvSpPr>
        <p:spPr/>
        <p:txBody>
          <a:bodyPr/>
          <a:lstStyle/>
          <a:p>
            <a:r>
              <a:rPr lang="en-IN" dirty="0"/>
              <a:t>History of AI</a:t>
            </a:r>
          </a:p>
        </p:txBody>
      </p:sp>
      <p:sp>
        <p:nvSpPr>
          <p:cNvPr id="6" name="Text Placeholder 5">
            <a:extLst>
              <a:ext uri="{FF2B5EF4-FFF2-40B4-BE49-F238E27FC236}">
                <a16:creationId xmlns:a16="http://schemas.microsoft.com/office/drawing/2014/main" id="{B2C29E43-2756-83E2-8DF0-3F2ECD34814E}"/>
              </a:ext>
            </a:extLst>
          </p:cNvPr>
          <p:cNvSpPr>
            <a:spLocks noGrp="1"/>
          </p:cNvSpPr>
          <p:nvPr>
            <p:ph type="body" idx="1"/>
          </p:nvPr>
        </p:nvSpPr>
        <p:spPr/>
        <p:txBody>
          <a:bodyPr/>
          <a:lstStyle/>
          <a:p>
            <a:endParaRPr lang="en-IN"/>
          </a:p>
        </p:txBody>
      </p:sp>
      <p:sp>
        <p:nvSpPr>
          <p:cNvPr id="2" name="Slide Number Placeholder 1">
            <a:extLst>
              <a:ext uri="{FF2B5EF4-FFF2-40B4-BE49-F238E27FC236}">
                <a16:creationId xmlns:a16="http://schemas.microsoft.com/office/drawing/2014/main" id="{0323BEE7-C7C5-08B6-B5D9-11334F76A05E}"/>
              </a:ext>
            </a:extLst>
          </p:cNvPr>
          <p:cNvSpPr>
            <a:spLocks noGrp="1"/>
          </p:cNvSpPr>
          <p:nvPr>
            <p:ph type="sldNum" sz="quarter" idx="12"/>
          </p:nvPr>
        </p:nvSpPr>
        <p:spPr>
          <a:xfrm>
            <a:off x="9118600" y="6089650"/>
            <a:ext cx="2743200" cy="365125"/>
          </a:xfrm>
        </p:spPr>
        <p:txBody>
          <a:bodyPr/>
          <a:lstStyle/>
          <a:p>
            <a:fld id="{E01F56EE-BA8C-49DD-9007-330E7C7B6D5D}" type="slidenum">
              <a:rPr lang="en-IN" smtClean="0"/>
              <a:t>37</a:t>
            </a:fld>
            <a:endParaRPr lang="en-IN" dirty="0"/>
          </a:p>
        </p:txBody>
      </p:sp>
    </p:spTree>
    <p:extLst>
      <p:ext uri="{BB962C8B-B14F-4D97-AF65-F5344CB8AC3E}">
        <p14:creationId xmlns:p14="http://schemas.microsoft.com/office/powerpoint/2010/main" val="25719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90D4-C4FF-4AC7-4990-0D6B3FDCD23B}"/>
              </a:ext>
            </a:extLst>
          </p:cNvPr>
          <p:cNvSpPr>
            <a:spLocks noGrp="1"/>
          </p:cNvSpPr>
          <p:nvPr>
            <p:ph type="title"/>
          </p:nvPr>
        </p:nvSpPr>
        <p:spPr>
          <a:xfrm>
            <a:off x="695401" y="395786"/>
            <a:ext cx="8844839" cy="838202"/>
          </a:xfrm>
        </p:spPr>
        <p:txBody>
          <a:bodyPr/>
          <a:lstStyle/>
          <a:p>
            <a:r>
              <a:rPr lang="en-US" dirty="0">
                <a:solidFill>
                  <a:schemeClr val="tx1"/>
                </a:solidFill>
              </a:rPr>
              <a:t>The gestation of artificial intelligence (1943–1955)</a:t>
            </a:r>
            <a:endParaRPr lang="en-IN" dirty="0">
              <a:solidFill>
                <a:schemeClr val="tx1"/>
              </a:solidFill>
            </a:endParaRPr>
          </a:p>
        </p:txBody>
      </p:sp>
      <p:sp>
        <p:nvSpPr>
          <p:cNvPr id="3" name="Text Placeholder 2">
            <a:extLst>
              <a:ext uri="{FF2B5EF4-FFF2-40B4-BE49-F238E27FC236}">
                <a16:creationId xmlns:a16="http://schemas.microsoft.com/office/drawing/2014/main" id="{446083BE-1B42-AB54-C4D7-EA05C3C8EE77}"/>
              </a:ext>
            </a:extLst>
          </p:cNvPr>
          <p:cNvSpPr>
            <a:spLocks noGrp="1"/>
          </p:cNvSpPr>
          <p:nvPr>
            <p:ph type="body" sz="quarter" idx="17"/>
          </p:nvPr>
        </p:nvSpPr>
        <p:spPr/>
        <p:txBody>
          <a:bodyPr>
            <a:normAutofit/>
          </a:bodyPr>
          <a:lstStyle/>
          <a:p>
            <a:r>
              <a:rPr lang="en-IN" dirty="0"/>
              <a:t> </a:t>
            </a:r>
            <a:r>
              <a:rPr lang="en-IN" b="1" dirty="0"/>
              <a:t>1943-</a:t>
            </a:r>
            <a:r>
              <a:rPr lang="en-IN" dirty="0"/>
              <a:t> Warren McCulloch and Walter Pitts : Boolean Circuit Model of the Brain</a:t>
            </a:r>
            <a:endParaRPr lang="en-US" dirty="0"/>
          </a:p>
          <a:p>
            <a:r>
              <a:rPr lang="en-US" dirty="0"/>
              <a:t> </a:t>
            </a:r>
            <a:r>
              <a:rPr lang="en-US" b="1" dirty="0"/>
              <a:t>1950</a:t>
            </a:r>
            <a:r>
              <a:rPr lang="en-US" dirty="0"/>
              <a:t>: Alan Turing published “Computer Machinery and Intelligence” which proposed a test of machine intelligence called The Imitation Game.</a:t>
            </a:r>
          </a:p>
          <a:p>
            <a:r>
              <a:rPr lang="en-US" dirty="0"/>
              <a:t> </a:t>
            </a:r>
            <a:r>
              <a:rPr lang="en-US" b="1" dirty="0"/>
              <a:t>1952</a:t>
            </a:r>
            <a:r>
              <a:rPr lang="en-US" dirty="0"/>
              <a:t>: A computer scientist named Arthur Samuel developed a program to play checkers, which is the first to ever learn the game independently.</a:t>
            </a:r>
          </a:p>
          <a:p>
            <a:r>
              <a:rPr lang="en-US" dirty="0"/>
              <a:t>  </a:t>
            </a:r>
            <a:r>
              <a:rPr lang="en-US" b="1" dirty="0"/>
              <a:t>1955</a:t>
            </a:r>
            <a:r>
              <a:rPr lang="en-US" dirty="0"/>
              <a:t>: John McCarthy held a workshop at Dartmouth on “artificial intelligence” which is the first use of the word, and how it came into popular usage.</a:t>
            </a:r>
          </a:p>
          <a:p>
            <a:endParaRPr lang="en-IN" dirty="0"/>
          </a:p>
          <a:p>
            <a:endParaRPr lang="en-IN" dirty="0"/>
          </a:p>
        </p:txBody>
      </p:sp>
      <p:sp>
        <p:nvSpPr>
          <p:cNvPr id="4" name="Slide Number Placeholder 3">
            <a:extLst>
              <a:ext uri="{FF2B5EF4-FFF2-40B4-BE49-F238E27FC236}">
                <a16:creationId xmlns:a16="http://schemas.microsoft.com/office/drawing/2014/main" id="{6FC46487-648F-17F9-3540-10E0534852C1}"/>
              </a:ext>
            </a:extLst>
          </p:cNvPr>
          <p:cNvSpPr>
            <a:spLocks noGrp="1"/>
          </p:cNvSpPr>
          <p:nvPr>
            <p:ph type="sldNum" sz="quarter" idx="14"/>
          </p:nvPr>
        </p:nvSpPr>
        <p:spPr/>
        <p:txBody>
          <a:bodyPr/>
          <a:lstStyle/>
          <a:p>
            <a:fld id="{45A3C14A-F937-4231-B6F1-40B429FAFB2F}" type="slidenum">
              <a:rPr lang="en-NZ" smtClean="0"/>
              <a:pPr/>
              <a:t>38</a:t>
            </a:fld>
            <a:endParaRPr lang="en-NZ" dirty="0"/>
          </a:p>
        </p:txBody>
      </p:sp>
    </p:spTree>
    <p:extLst>
      <p:ext uri="{BB962C8B-B14F-4D97-AF65-F5344CB8AC3E}">
        <p14:creationId xmlns:p14="http://schemas.microsoft.com/office/powerpoint/2010/main" val="337193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4CBD-ACF9-EF03-4C84-390BE02198E2}"/>
              </a:ext>
            </a:extLst>
          </p:cNvPr>
          <p:cNvSpPr>
            <a:spLocks noGrp="1"/>
          </p:cNvSpPr>
          <p:nvPr>
            <p:ph type="title"/>
          </p:nvPr>
        </p:nvSpPr>
        <p:spPr/>
        <p:txBody>
          <a:bodyPr/>
          <a:lstStyle/>
          <a:p>
            <a:r>
              <a:rPr lang="en-IN" b="1" dirty="0"/>
              <a:t>AI maturation: 1957-1979 </a:t>
            </a:r>
            <a:endParaRPr lang="en-IN" dirty="0"/>
          </a:p>
        </p:txBody>
      </p:sp>
      <p:sp>
        <p:nvSpPr>
          <p:cNvPr id="3" name="Text Placeholder 2">
            <a:extLst>
              <a:ext uri="{FF2B5EF4-FFF2-40B4-BE49-F238E27FC236}">
                <a16:creationId xmlns:a16="http://schemas.microsoft.com/office/drawing/2014/main" id="{C97E8335-864B-CA2E-6207-FEA677AB4B94}"/>
              </a:ext>
            </a:extLst>
          </p:cNvPr>
          <p:cNvSpPr>
            <a:spLocks noGrp="1"/>
          </p:cNvSpPr>
          <p:nvPr>
            <p:ph type="body" sz="quarter" idx="17"/>
          </p:nvPr>
        </p:nvSpPr>
        <p:spPr>
          <a:xfrm>
            <a:off x="695401" y="1233988"/>
            <a:ext cx="10801201" cy="4860428"/>
          </a:xfrm>
        </p:spPr>
        <p:txBody>
          <a:bodyPr>
            <a:normAutofit fontScale="92500" lnSpcReduction="20000"/>
          </a:bodyPr>
          <a:lstStyle/>
          <a:p>
            <a:pPr algn="just"/>
            <a:r>
              <a:rPr lang="en-US" b="1" dirty="0"/>
              <a:t>1958</a:t>
            </a:r>
            <a:r>
              <a:rPr lang="en-US" dirty="0"/>
              <a:t>: John McCarthy created LISP (acronym for List Processing), the first programming language for AI research, which is still in popular use to this day.</a:t>
            </a:r>
          </a:p>
          <a:p>
            <a:pPr algn="just"/>
            <a:r>
              <a:rPr lang="en-US" b="1" dirty="0"/>
              <a:t>1959</a:t>
            </a:r>
            <a:r>
              <a:rPr lang="en-US" dirty="0"/>
              <a:t>: Arthur Samuel created the term “machine learning” when doing a speech about teaching machines to play chess better than the humans who programmed them.</a:t>
            </a:r>
          </a:p>
          <a:p>
            <a:pPr algn="just"/>
            <a:r>
              <a:rPr lang="en-US" dirty="0"/>
              <a:t> </a:t>
            </a:r>
            <a:r>
              <a:rPr lang="en-US" b="1" dirty="0"/>
              <a:t>1961</a:t>
            </a:r>
            <a:r>
              <a:rPr lang="en-US" dirty="0"/>
              <a:t>: The first industrial robot </a:t>
            </a:r>
            <a:r>
              <a:rPr lang="en-US" dirty="0" err="1"/>
              <a:t>Unimate</a:t>
            </a:r>
            <a:r>
              <a:rPr lang="en-US" dirty="0"/>
              <a:t> started working on an assembly line at General Motors in New Jersey, tasked with transporting die casings and welding parts on cars (which was deemed too dangerous for humans).</a:t>
            </a:r>
          </a:p>
          <a:p>
            <a:pPr algn="just"/>
            <a:r>
              <a:rPr lang="en-US" dirty="0"/>
              <a:t> </a:t>
            </a:r>
            <a:r>
              <a:rPr lang="en-US" b="1" dirty="0"/>
              <a:t>1965</a:t>
            </a:r>
            <a:r>
              <a:rPr lang="en-US" dirty="0"/>
              <a:t>: Edward Feigenbaum and Joshua Lederberg created the first “expert system” which was a form of AI programmed to replicate the thinking and decision-making abilities of human experts.</a:t>
            </a:r>
          </a:p>
          <a:p>
            <a:pPr algn="just"/>
            <a:r>
              <a:rPr lang="en-US" b="1" dirty="0"/>
              <a:t>1966</a:t>
            </a:r>
            <a:r>
              <a:rPr lang="en-US" dirty="0"/>
              <a:t>: Joseph </a:t>
            </a:r>
            <a:r>
              <a:rPr lang="en-US" dirty="0" err="1"/>
              <a:t>Weizenbaum</a:t>
            </a:r>
            <a:r>
              <a:rPr lang="en-US" dirty="0"/>
              <a:t> created the first “chatterbot” (later shortened to chatbot), ELIZA, a mock psychotherapist, that used natural language processing (NLP) to converse with humans.1968: Soviet mathematician Alexey </a:t>
            </a:r>
            <a:r>
              <a:rPr lang="en-US" dirty="0" err="1"/>
              <a:t>Ivakhnenko</a:t>
            </a:r>
            <a:r>
              <a:rPr lang="en-US" dirty="0"/>
              <a:t> published “Group Method of Data Handling” in the journal “</a:t>
            </a:r>
            <a:r>
              <a:rPr lang="en-US" dirty="0" err="1"/>
              <a:t>Avtomatika</a:t>
            </a:r>
            <a:r>
              <a:rPr lang="en-US" dirty="0"/>
              <a:t>,” which proposed a new approach to AI that would later become what we now know as “Deep Learning.”</a:t>
            </a:r>
          </a:p>
        </p:txBody>
      </p:sp>
      <p:sp>
        <p:nvSpPr>
          <p:cNvPr id="4" name="Slide Number Placeholder 3">
            <a:extLst>
              <a:ext uri="{FF2B5EF4-FFF2-40B4-BE49-F238E27FC236}">
                <a16:creationId xmlns:a16="http://schemas.microsoft.com/office/drawing/2014/main" id="{ABD82BF6-F2B2-A529-4604-2A970715C252}"/>
              </a:ext>
            </a:extLst>
          </p:cNvPr>
          <p:cNvSpPr>
            <a:spLocks noGrp="1"/>
          </p:cNvSpPr>
          <p:nvPr>
            <p:ph type="sldNum" sz="quarter" idx="14"/>
          </p:nvPr>
        </p:nvSpPr>
        <p:spPr/>
        <p:txBody>
          <a:bodyPr/>
          <a:lstStyle/>
          <a:p>
            <a:fld id="{45A3C14A-F937-4231-B6F1-40B429FAFB2F}" type="slidenum">
              <a:rPr lang="en-NZ" smtClean="0"/>
              <a:pPr/>
              <a:t>39</a:t>
            </a:fld>
            <a:endParaRPr lang="en-NZ" dirty="0"/>
          </a:p>
        </p:txBody>
      </p:sp>
    </p:spTree>
    <p:extLst>
      <p:ext uri="{BB962C8B-B14F-4D97-AF65-F5344CB8AC3E}">
        <p14:creationId xmlns:p14="http://schemas.microsoft.com/office/powerpoint/2010/main" val="159094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Content</a:t>
            </a:r>
          </a:p>
        </p:txBody>
      </p:sp>
      <p:sp>
        <p:nvSpPr>
          <p:cNvPr id="2" name="Text Placeholder 1"/>
          <p:cNvSpPr>
            <a:spLocks noGrp="1"/>
          </p:cNvSpPr>
          <p:nvPr>
            <p:ph sz="half" idx="1"/>
          </p:nvPr>
        </p:nvSpPr>
        <p:spPr/>
        <p:txBody>
          <a:bodyPr>
            <a:noAutofit/>
          </a:bodyPr>
          <a:lstStyle/>
          <a:p>
            <a:pPr>
              <a:spcAft>
                <a:spcPts val="500"/>
              </a:spcAft>
              <a:buNone/>
            </a:pPr>
            <a:r>
              <a:rPr lang="en-US" sz="1800" b="1" i="0" u="none" strike="noStrike" baseline="0" dirty="0">
                <a:solidFill>
                  <a:srgbClr val="000000"/>
                </a:solidFill>
                <a:latin typeface="Times New Roman" panose="02020603050405020304" pitchFamily="18" charset="0"/>
              </a:rPr>
              <a:t>Unit Title </a:t>
            </a:r>
            <a:r>
              <a:rPr lang="en-US" sz="180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Planning, Learning and Robotics </a:t>
            </a:r>
            <a:r>
              <a:rPr lang="en-US" sz="1800" b="0" i="0" u="none" strike="noStrike" baseline="0" dirty="0">
                <a:solidFill>
                  <a:srgbClr val="000000"/>
                </a:solidFill>
                <a:latin typeface="Times New Roman" panose="02020603050405020304" pitchFamily="18" charset="0"/>
              </a:rPr>
              <a:t>	</a:t>
            </a:r>
          </a:p>
          <a:p>
            <a:pPr algn="just"/>
            <a:r>
              <a:rPr lang="en-US" sz="1800" i="1" u="none" strike="noStrike" baseline="0" dirty="0">
                <a:solidFill>
                  <a:srgbClr val="000000"/>
                </a:solidFill>
              </a:rPr>
              <a:t>Planning</a:t>
            </a:r>
            <a:r>
              <a:rPr lang="en-US" sz="1800" b="1" i="0" u="none" strike="noStrike" baseline="0" dirty="0">
                <a:solidFill>
                  <a:srgbClr val="000000"/>
                </a:solidFill>
              </a:rPr>
              <a:t>: </a:t>
            </a:r>
            <a:r>
              <a:rPr lang="en-US" sz="1800" b="0" i="0" u="none" strike="noStrike" baseline="0" dirty="0">
                <a:solidFill>
                  <a:srgbClr val="000000"/>
                </a:solidFill>
              </a:rPr>
              <a:t>The Blocks World, Components of a Planning System, Goal Stack Planning, Nonlinear Planning Using Constraint Posting, Hierarchical Planning, Other Planning Techniques. </a:t>
            </a:r>
          </a:p>
          <a:p>
            <a:pPr algn="just"/>
            <a:r>
              <a:rPr lang="en-US" sz="1800" i="1" u="none" strike="noStrike" baseline="0" dirty="0">
                <a:solidFill>
                  <a:srgbClr val="000000"/>
                </a:solidFill>
              </a:rPr>
              <a:t>Learning</a:t>
            </a:r>
            <a:r>
              <a:rPr lang="en-US" sz="1800" b="1" i="0" u="none" strike="noStrike" baseline="0" dirty="0">
                <a:solidFill>
                  <a:srgbClr val="000000"/>
                </a:solidFill>
              </a:rPr>
              <a:t>: </a:t>
            </a:r>
            <a:r>
              <a:rPr lang="en-US" sz="1800" b="0" i="0" u="none" strike="noStrike" baseline="0" dirty="0">
                <a:solidFill>
                  <a:srgbClr val="000000"/>
                </a:solidFill>
              </a:rPr>
              <a:t>Rote Learning, learning by Taking Advice, Learning in Problem-solving, Learning from Examples: Induction, Explanation-based Learning, Discovery, Analogy, Formal Learning Theory. Learning in Neural and Belief Networks’ How the Brain Works, Neural Networks, perceptions. Robotics: Introduction, Robot Hardware, Robotic Perception, Robotic Software Architectures, Application Domains 	</a:t>
            </a:r>
          </a:p>
          <a:p>
            <a:pPr>
              <a:spcAft>
                <a:spcPts val="500"/>
              </a:spcAft>
              <a:buNone/>
            </a:pPr>
            <a:endParaRPr lang="en-IN" sz="1800" dirty="0"/>
          </a:p>
        </p:txBody>
      </p:sp>
      <p:sp>
        <p:nvSpPr>
          <p:cNvPr id="3" name="Text Placeholder 2"/>
          <p:cNvSpPr>
            <a:spLocks noGrp="1"/>
          </p:cNvSpPr>
          <p:nvPr>
            <p:ph sz="half" idx="2"/>
          </p:nvPr>
        </p:nvSpPr>
        <p:spPr/>
        <p:txBody>
          <a:bodyPr>
            <a:noAutofit/>
          </a:bodyPr>
          <a:lstStyle/>
          <a:p>
            <a:pPr marL="0" indent="0">
              <a:buNone/>
            </a:pPr>
            <a:r>
              <a:rPr lang="en-US" sz="1800" b="1" i="0" u="none" strike="noStrike" baseline="0" dirty="0">
                <a:solidFill>
                  <a:srgbClr val="000000"/>
                </a:solidFill>
                <a:latin typeface="Times New Roman" panose="02020603050405020304" pitchFamily="18" charset="0"/>
              </a:rPr>
              <a:t>Unit Title </a:t>
            </a:r>
            <a:r>
              <a:rPr lang="en-US" sz="180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Fuzzy Logic Systems, Expert Systems, Natural Language Processing </a:t>
            </a:r>
            <a:r>
              <a:rPr lang="en-US" sz="1800" b="0" i="0" u="none" strike="noStrike" baseline="0" dirty="0">
                <a:solidFill>
                  <a:srgbClr val="000000"/>
                </a:solidFill>
                <a:latin typeface="Times New Roman" panose="02020603050405020304" pitchFamily="18" charset="0"/>
              </a:rPr>
              <a:t>	</a:t>
            </a:r>
          </a:p>
          <a:p>
            <a:pPr algn="just"/>
            <a:r>
              <a:rPr lang="en-IN" sz="1800" i="1" u="none" strike="noStrike" baseline="0" dirty="0">
                <a:solidFill>
                  <a:srgbClr val="000000"/>
                </a:solidFill>
              </a:rPr>
              <a:t>Fuzzy Logic Systems</a:t>
            </a:r>
            <a:r>
              <a:rPr lang="en-IN" sz="1800" b="1" i="0" u="none" strike="noStrike" baseline="0" dirty="0">
                <a:solidFill>
                  <a:srgbClr val="000000"/>
                </a:solidFill>
              </a:rPr>
              <a:t>: </a:t>
            </a:r>
            <a:r>
              <a:rPr lang="en-IN" sz="1800" b="0" i="0" u="none" strike="noStrike" baseline="0" dirty="0">
                <a:solidFill>
                  <a:srgbClr val="000000"/>
                </a:solidFill>
              </a:rPr>
              <a:t>Introduction; Crisp Sets; Fuzzy Sets; Fuzzy Terminology; Fuzzy Logic Control-Fuzzy Room Cooler. </a:t>
            </a:r>
          </a:p>
          <a:p>
            <a:pPr algn="just"/>
            <a:r>
              <a:rPr lang="en-US" sz="1800" i="1" u="none" strike="noStrike" baseline="0" dirty="0">
                <a:solidFill>
                  <a:srgbClr val="000000"/>
                </a:solidFill>
              </a:rPr>
              <a:t>Expert Systems</a:t>
            </a:r>
            <a:r>
              <a:rPr lang="en-US" sz="1800" b="1" i="0" u="none" strike="noStrike" baseline="0" dirty="0">
                <a:solidFill>
                  <a:srgbClr val="000000"/>
                </a:solidFill>
              </a:rPr>
              <a:t>: </a:t>
            </a:r>
            <a:r>
              <a:rPr lang="en-US" sz="1800" b="0" i="0" u="none" strike="noStrike" baseline="0" dirty="0">
                <a:solidFill>
                  <a:srgbClr val="000000"/>
                </a:solidFill>
              </a:rPr>
              <a:t>Representing and Using Domain Knowledge, Expert System Shells, Explanation, Knowledge Acquisition. </a:t>
            </a:r>
          </a:p>
          <a:p>
            <a:pPr algn="just"/>
            <a:r>
              <a:rPr lang="en-US" sz="1800" i="1" u="none" strike="noStrike" baseline="0" dirty="0">
                <a:solidFill>
                  <a:srgbClr val="000000"/>
                </a:solidFill>
              </a:rPr>
              <a:t>Natural Language Processing</a:t>
            </a:r>
            <a:r>
              <a:rPr lang="en-US" sz="1800" b="1" i="0" u="none" strike="noStrike" baseline="0" dirty="0">
                <a:solidFill>
                  <a:srgbClr val="000000"/>
                </a:solidFill>
              </a:rPr>
              <a:t>: </a:t>
            </a:r>
            <a:r>
              <a:rPr lang="en-US" sz="1800" b="0" i="0" u="none" strike="noStrike" baseline="0" dirty="0">
                <a:solidFill>
                  <a:srgbClr val="000000"/>
                </a:solidFill>
              </a:rPr>
              <a:t>Definition, History of NLP, Advantages and Disadvantages of NLP, Components of NLP, real time Applications, NLP pipeline, Phases of NLP, Difficulties in NLP, NLP APIs 	</a:t>
            </a:r>
          </a:p>
          <a:p>
            <a:pPr>
              <a:spcAft>
                <a:spcPts val="500"/>
              </a:spcAft>
              <a:buNone/>
            </a:pPr>
            <a:endParaRPr lang="en-IN" sz="1400" b="1" dirty="0"/>
          </a:p>
        </p:txBody>
      </p:sp>
      <p:sp>
        <p:nvSpPr>
          <p:cNvPr id="5" name="Slide Number Placeholder 4">
            <a:extLst>
              <a:ext uri="{FF2B5EF4-FFF2-40B4-BE49-F238E27FC236}">
                <a16:creationId xmlns:a16="http://schemas.microsoft.com/office/drawing/2014/main" id="{A3B024D6-74AA-2102-C649-AC295A649F2E}"/>
              </a:ext>
            </a:extLst>
          </p:cNvPr>
          <p:cNvSpPr>
            <a:spLocks noGrp="1"/>
          </p:cNvSpPr>
          <p:nvPr>
            <p:ph type="sldNum" sz="quarter" idx="12"/>
          </p:nvPr>
        </p:nvSpPr>
        <p:spPr/>
        <p:txBody>
          <a:bodyPr/>
          <a:lstStyle/>
          <a:p>
            <a:fld id="{45A3C14A-F937-4231-B6F1-40B429FAFB2F}" type="slidenum">
              <a:rPr lang="en-NZ" smtClean="0"/>
              <a:pPr/>
              <a:t>4</a:t>
            </a:fld>
            <a:endParaRPr lang="en-NZ" dirty="0"/>
          </a:p>
        </p:txBody>
      </p:sp>
    </p:spTree>
    <p:extLst>
      <p:ext uri="{BB962C8B-B14F-4D97-AF65-F5344CB8AC3E}">
        <p14:creationId xmlns:p14="http://schemas.microsoft.com/office/powerpoint/2010/main" val="3700270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4CBD-ACF9-EF03-4C84-390BE02198E2}"/>
              </a:ext>
            </a:extLst>
          </p:cNvPr>
          <p:cNvSpPr>
            <a:spLocks noGrp="1"/>
          </p:cNvSpPr>
          <p:nvPr>
            <p:ph type="title"/>
          </p:nvPr>
        </p:nvSpPr>
        <p:spPr/>
        <p:txBody>
          <a:bodyPr/>
          <a:lstStyle/>
          <a:p>
            <a:r>
              <a:rPr lang="en-IN" b="1" dirty="0"/>
              <a:t>AI maturation: 1957-1979 </a:t>
            </a:r>
            <a:endParaRPr lang="en-IN" dirty="0"/>
          </a:p>
        </p:txBody>
      </p:sp>
      <p:sp>
        <p:nvSpPr>
          <p:cNvPr id="3" name="Text Placeholder 2">
            <a:extLst>
              <a:ext uri="{FF2B5EF4-FFF2-40B4-BE49-F238E27FC236}">
                <a16:creationId xmlns:a16="http://schemas.microsoft.com/office/drawing/2014/main" id="{C97E8335-864B-CA2E-6207-FEA677AB4B94}"/>
              </a:ext>
            </a:extLst>
          </p:cNvPr>
          <p:cNvSpPr>
            <a:spLocks noGrp="1"/>
          </p:cNvSpPr>
          <p:nvPr>
            <p:ph type="body" sz="quarter" idx="17"/>
          </p:nvPr>
        </p:nvSpPr>
        <p:spPr>
          <a:xfrm>
            <a:off x="695401" y="1233988"/>
            <a:ext cx="10801201" cy="4860428"/>
          </a:xfrm>
        </p:spPr>
        <p:txBody>
          <a:bodyPr>
            <a:normAutofit/>
          </a:bodyPr>
          <a:lstStyle/>
          <a:p>
            <a:pPr algn="just"/>
            <a:r>
              <a:rPr lang="en-US" dirty="0"/>
              <a:t> </a:t>
            </a:r>
            <a:r>
              <a:rPr lang="en-US" b="1" dirty="0"/>
              <a:t>1973</a:t>
            </a:r>
            <a:r>
              <a:rPr lang="en-US" dirty="0"/>
              <a:t>: An applied mathematician named James </a:t>
            </a:r>
            <a:r>
              <a:rPr lang="en-US" dirty="0" err="1"/>
              <a:t>Lighthill</a:t>
            </a:r>
            <a:r>
              <a:rPr lang="en-US" dirty="0"/>
              <a:t> gave a report to the British Science Council, underlining that strides were not as impressive as those that had been promised by scientists, which led to much-reduced support and funding for AI research from the British government.</a:t>
            </a:r>
          </a:p>
          <a:p>
            <a:pPr algn="just"/>
            <a:r>
              <a:rPr lang="en-US" dirty="0"/>
              <a:t>  </a:t>
            </a:r>
            <a:r>
              <a:rPr lang="en-US" b="1" dirty="0"/>
              <a:t>1979</a:t>
            </a:r>
            <a:r>
              <a:rPr lang="en-US" dirty="0"/>
              <a:t>: James L. Adams created The </a:t>
            </a:r>
            <a:r>
              <a:rPr lang="en-US" dirty="0" err="1"/>
              <a:t>Standford</a:t>
            </a:r>
            <a:r>
              <a:rPr lang="en-US" dirty="0"/>
              <a:t> Cart in 1961, which became one of the first examples of an autonomous vehicle. In ‘79, it successfully navigated a room full of chairs without human interference.</a:t>
            </a:r>
          </a:p>
          <a:p>
            <a:pPr algn="just"/>
            <a:r>
              <a:rPr lang="en-US" b="1" dirty="0"/>
              <a:t>1979</a:t>
            </a:r>
            <a:r>
              <a:rPr lang="en-US" dirty="0"/>
              <a:t>: The American Association of Artificial Intelligence which is now known as the Association for the Advancement of Artificial Intelligence (AAAI) was founded.</a:t>
            </a:r>
          </a:p>
        </p:txBody>
      </p:sp>
      <p:sp>
        <p:nvSpPr>
          <p:cNvPr id="4" name="Slide Number Placeholder 3">
            <a:extLst>
              <a:ext uri="{FF2B5EF4-FFF2-40B4-BE49-F238E27FC236}">
                <a16:creationId xmlns:a16="http://schemas.microsoft.com/office/drawing/2014/main" id="{E4D4E9DC-2D0F-8E6B-4BC6-553BAA13572B}"/>
              </a:ext>
            </a:extLst>
          </p:cNvPr>
          <p:cNvSpPr>
            <a:spLocks noGrp="1"/>
          </p:cNvSpPr>
          <p:nvPr>
            <p:ph type="sldNum" sz="quarter" idx="14"/>
          </p:nvPr>
        </p:nvSpPr>
        <p:spPr/>
        <p:txBody>
          <a:bodyPr/>
          <a:lstStyle/>
          <a:p>
            <a:fld id="{45A3C14A-F937-4231-B6F1-40B429FAFB2F}" type="slidenum">
              <a:rPr lang="en-NZ" smtClean="0"/>
              <a:pPr/>
              <a:t>40</a:t>
            </a:fld>
            <a:endParaRPr lang="en-NZ" dirty="0"/>
          </a:p>
        </p:txBody>
      </p:sp>
    </p:spTree>
    <p:extLst>
      <p:ext uri="{BB962C8B-B14F-4D97-AF65-F5344CB8AC3E}">
        <p14:creationId xmlns:p14="http://schemas.microsoft.com/office/powerpoint/2010/main" val="2125208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F612-ACBB-1F5C-7D69-20807C686E2E}"/>
              </a:ext>
            </a:extLst>
          </p:cNvPr>
          <p:cNvSpPr>
            <a:spLocks noGrp="1"/>
          </p:cNvSpPr>
          <p:nvPr>
            <p:ph type="title"/>
          </p:nvPr>
        </p:nvSpPr>
        <p:spPr/>
        <p:txBody>
          <a:bodyPr/>
          <a:lstStyle/>
          <a:p>
            <a:r>
              <a:rPr lang="en-IN" b="1" dirty="0"/>
              <a:t>AI boom: 1980-1987</a:t>
            </a:r>
            <a:endParaRPr lang="en-IN" dirty="0"/>
          </a:p>
        </p:txBody>
      </p:sp>
      <p:sp>
        <p:nvSpPr>
          <p:cNvPr id="3" name="Text Placeholder 2">
            <a:extLst>
              <a:ext uri="{FF2B5EF4-FFF2-40B4-BE49-F238E27FC236}">
                <a16:creationId xmlns:a16="http://schemas.microsoft.com/office/drawing/2014/main" id="{0FB0E2E4-2F08-C7F9-71F9-595825C6A9E6}"/>
              </a:ext>
            </a:extLst>
          </p:cNvPr>
          <p:cNvSpPr>
            <a:spLocks noGrp="1"/>
          </p:cNvSpPr>
          <p:nvPr>
            <p:ph type="body" sz="quarter" idx="17"/>
          </p:nvPr>
        </p:nvSpPr>
        <p:spPr>
          <a:xfrm>
            <a:off x="695401" y="1137920"/>
            <a:ext cx="10801201" cy="4956496"/>
          </a:xfrm>
        </p:spPr>
        <p:txBody>
          <a:bodyPr>
            <a:normAutofit fontScale="85000" lnSpcReduction="20000"/>
          </a:bodyPr>
          <a:lstStyle/>
          <a:p>
            <a:r>
              <a:rPr lang="en-US" b="1" dirty="0"/>
              <a:t>1980</a:t>
            </a:r>
            <a:r>
              <a:rPr lang="en-US" dirty="0"/>
              <a:t>: First conference of the AAAI was held at Stanford.</a:t>
            </a:r>
          </a:p>
          <a:p>
            <a:r>
              <a:rPr lang="en-US" b="1" dirty="0"/>
              <a:t>1980</a:t>
            </a:r>
            <a:r>
              <a:rPr lang="en-US" dirty="0"/>
              <a:t>: The first expert system came into the commercial market, known as XCON (expert </a:t>
            </a:r>
            <a:r>
              <a:rPr lang="en-US" dirty="0" err="1"/>
              <a:t>configurer</a:t>
            </a:r>
            <a:r>
              <a:rPr lang="en-US" dirty="0"/>
              <a:t>). It was designed to assist in the ordering of computer systems by automatically picking components based on the customer’s needs. </a:t>
            </a:r>
          </a:p>
          <a:p>
            <a:r>
              <a:rPr lang="en-US" dirty="0"/>
              <a:t> </a:t>
            </a:r>
            <a:r>
              <a:rPr lang="en-US" b="1" dirty="0"/>
              <a:t>1981</a:t>
            </a:r>
            <a:r>
              <a:rPr lang="en-US" dirty="0"/>
              <a:t>: The Japanese government allocated $850 million (over $2 billion dollars in today’s money) to the Fifth Generation Computer project. Their aim was to create computers that could translate, converse in human language, and express reasoning on a human level.</a:t>
            </a:r>
          </a:p>
          <a:p>
            <a:r>
              <a:rPr lang="en-US" dirty="0"/>
              <a:t>  </a:t>
            </a:r>
            <a:r>
              <a:rPr lang="en-US" b="1" dirty="0"/>
              <a:t>1984</a:t>
            </a:r>
            <a:r>
              <a:rPr lang="en-US" dirty="0"/>
              <a:t>: The AAAI warns of an incoming “AI Winter” where funding and interest would decrease, and make research significantly more difficult. </a:t>
            </a:r>
          </a:p>
          <a:p>
            <a:r>
              <a:rPr lang="en-US" b="1" dirty="0"/>
              <a:t>1985</a:t>
            </a:r>
            <a:r>
              <a:rPr lang="en-US" dirty="0"/>
              <a:t>: An autonomous drawing program known as AARON is demonstrated at the AAAI conference.</a:t>
            </a:r>
          </a:p>
          <a:p>
            <a:r>
              <a:rPr lang="en-US" b="1" dirty="0"/>
              <a:t>1986</a:t>
            </a:r>
            <a:r>
              <a:rPr lang="en-US" dirty="0"/>
              <a:t>: Ernst </a:t>
            </a:r>
            <a:r>
              <a:rPr lang="en-US" dirty="0" err="1"/>
              <a:t>Dickmann</a:t>
            </a:r>
            <a:r>
              <a:rPr lang="en-US" dirty="0"/>
              <a:t> and his team at Bundeswehr University of Munich created and demonstrated the first driverless car (or robot car). It could drive up to 55 mph on roads that didn’t have other obstacles or human drivers.</a:t>
            </a:r>
          </a:p>
          <a:p>
            <a:r>
              <a:rPr lang="en-US" b="1" dirty="0"/>
              <a:t>1987</a:t>
            </a:r>
            <a:r>
              <a:rPr lang="en-US" dirty="0"/>
              <a:t>: Commercial launch of Alacrity by </a:t>
            </a:r>
            <a:r>
              <a:rPr lang="en-US" dirty="0" err="1"/>
              <a:t>Alactrious</a:t>
            </a:r>
            <a:r>
              <a:rPr lang="en-US" dirty="0"/>
              <a:t> Inc. Alacrity was the first strategy managerial advisory system, and used a complex expert system with 3,000+ rules.</a:t>
            </a:r>
          </a:p>
        </p:txBody>
      </p:sp>
      <p:sp>
        <p:nvSpPr>
          <p:cNvPr id="4" name="Slide Number Placeholder 3">
            <a:extLst>
              <a:ext uri="{FF2B5EF4-FFF2-40B4-BE49-F238E27FC236}">
                <a16:creationId xmlns:a16="http://schemas.microsoft.com/office/drawing/2014/main" id="{AECE79C0-7A8A-C494-82DE-1D2F9DFBDDBE}"/>
              </a:ext>
            </a:extLst>
          </p:cNvPr>
          <p:cNvSpPr>
            <a:spLocks noGrp="1"/>
          </p:cNvSpPr>
          <p:nvPr>
            <p:ph type="sldNum" sz="quarter" idx="14"/>
          </p:nvPr>
        </p:nvSpPr>
        <p:spPr/>
        <p:txBody>
          <a:bodyPr/>
          <a:lstStyle/>
          <a:p>
            <a:fld id="{45A3C14A-F937-4231-B6F1-40B429FAFB2F}" type="slidenum">
              <a:rPr lang="en-NZ" smtClean="0"/>
              <a:pPr/>
              <a:t>41</a:t>
            </a:fld>
            <a:endParaRPr lang="en-NZ" dirty="0"/>
          </a:p>
        </p:txBody>
      </p:sp>
    </p:spTree>
    <p:extLst>
      <p:ext uri="{BB962C8B-B14F-4D97-AF65-F5344CB8AC3E}">
        <p14:creationId xmlns:p14="http://schemas.microsoft.com/office/powerpoint/2010/main" val="181817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F9C6-AD9C-0C33-46A6-760A3106CB80}"/>
              </a:ext>
            </a:extLst>
          </p:cNvPr>
          <p:cNvSpPr>
            <a:spLocks noGrp="1"/>
          </p:cNvSpPr>
          <p:nvPr>
            <p:ph type="title"/>
          </p:nvPr>
        </p:nvSpPr>
        <p:spPr/>
        <p:txBody>
          <a:bodyPr/>
          <a:lstStyle/>
          <a:p>
            <a:r>
              <a:rPr lang="en-IN" b="1" dirty="0"/>
              <a:t>AI winter: 1987-1993</a:t>
            </a:r>
            <a:endParaRPr lang="en-IN" dirty="0"/>
          </a:p>
        </p:txBody>
      </p:sp>
      <p:sp>
        <p:nvSpPr>
          <p:cNvPr id="3" name="Text Placeholder 2">
            <a:extLst>
              <a:ext uri="{FF2B5EF4-FFF2-40B4-BE49-F238E27FC236}">
                <a16:creationId xmlns:a16="http://schemas.microsoft.com/office/drawing/2014/main" id="{97926D16-CD0A-7E1E-11A2-1092A02220D7}"/>
              </a:ext>
            </a:extLst>
          </p:cNvPr>
          <p:cNvSpPr>
            <a:spLocks noGrp="1"/>
          </p:cNvSpPr>
          <p:nvPr>
            <p:ph type="body" sz="quarter" idx="17"/>
          </p:nvPr>
        </p:nvSpPr>
        <p:spPr/>
        <p:txBody>
          <a:bodyPr/>
          <a:lstStyle/>
          <a:p>
            <a:pPr algn="just"/>
            <a:r>
              <a:rPr lang="en-US" b="1" dirty="0"/>
              <a:t>1987</a:t>
            </a:r>
            <a:r>
              <a:rPr lang="en-US" dirty="0"/>
              <a:t>: The market for specialized LISP-based hardware collapsed due to cheaper and more accessible competitors that could run LISP software, including those offered by IBM and Apple. This caused many specialized LISP companies to fail as the technology was now easily accessible.</a:t>
            </a:r>
          </a:p>
          <a:p>
            <a:pPr algn="just"/>
            <a:r>
              <a:rPr lang="en-US" b="1" dirty="0"/>
              <a:t>1988</a:t>
            </a:r>
            <a:r>
              <a:rPr lang="en-US" dirty="0"/>
              <a:t>: A computer programmer named Rollo Carpenter invented the chatbot </a:t>
            </a:r>
            <a:r>
              <a:rPr lang="en-US" dirty="0" err="1"/>
              <a:t>Jabberwacky</a:t>
            </a:r>
            <a:r>
              <a:rPr lang="en-US" dirty="0"/>
              <a:t>, which he programmed to provide interesting and entertaining conversation to humans.</a:t>
            </a:r>
          </a:p>
          <a:p>
            <a:endParaRPr lang="en-IN" dirty="0"/>
          </a:p>
        </p:txBody>
      </p:sp>
      <p:sp>
        <p:nvSpPr>
          <p:cNvPr id="4" name="Slide Number Placeholder 3">
            <a:extLst>
              <a:ext uri="{FF2B5EF4-FFF2-40B4-BE49-F238E27FC236}">
                <a16:creationId xmlns:a16="http://schemas.microsoft.com/office/drawing/2014/main" id="{A9A62304-016D-ADDF-C6AD-A89C1AE01D37}"/>
              </a:ext>
            </a:extLst>
          </p:cNvPr>
          <p:cNvSpPr>
            <a:spLocks noGrp="1"/>
          </p:cNvSpPr>
          <p:nvPr>
            <p:ph type="sldNum" sz="quarter" idx="14"/>
          </p:nvPr>
        </p:nvSpPr>
        <p:spPr/>
        <p:txBody>
          <a:bodyPr/>
          <a:lstStyle/>
          <a:p>
            <a:fld id="{45A3C14A-F937-4231-B6F1-40B429FAFB2F}" type="slidenum">
              <a:rPr lang="en-NZ" smtClean="0"/>
              <a:pPr/>
              <a:t>42</a:t>
            </a:fld>
            <a:endParaRPr lang="en-NZ" dirty="0"/>
          </a:p>
        </p:txBody>
      </p:sp>
    </p:spTree>
    <p:extLst>
      <p:ext uri="{BB962C8B-B14F-4D97-AF65-F5344CB8AC3E}">
        <p14:creationId xmlns:p14="http://schemas.microsoft.com/office/powerpoint/2010/main" val="3425706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9943-542C-3978-EA5F-B9973D843F1F}"/>
              </a:ext>
            </a:extLst>
          </p:cNvPr>
          <p:cNvSpPr>
            <a:spLocks noGrp="1"/>
          </p:cNvSpPr>
          <p:nvPr>
            <p:ph type="title"/>
          </p:nvPr>
        </p:nvSpPr>
        <p:spPr/>
        <p:txBody>
          <a:bodyPr/>
          <a:lstStyle/>
          <a:p>
            <a:r>
              <a:rPr lang="en-IN" dirty="0"/>
              <a:t>Task domains</a:t>
            </a:r>
          </a:p>
        </p:txBody>
      </p:sp>
      <p:sp>
        <p:nvSpPr>
          <p:cNvPr id="3" name="Text Placeholder 2">
            <a:extLst>
              <a:ext uri="{FF2B5EF4-FFF2-40B4-BE49-F238E27FC236}">
                <a16:creationId xmlns:a16="http://schemas.microsoft.com/office/drawing/2014/main" id="{FC320BA4-DB3C-F2F8-C851-2795091F358D}"/>
              </a:ext>
            </a:extLst>
          </p:cNvPr>
          <p:cNvSpPr>
            <a:spLocks noGrp="1"/>
          </p:cNvSpPr>
          <p:nvPr>
            <p:ph type="body" sz="quarter" idx="17"/>
          </p:nvPr>
        </p:nvSpPr>
        <p:spPr/>
        <p:txBody>
          <a:bodyPr>
            <a:normAutofit/>
          </a:bodyPr>
          <a:lstStyle/>
          <a:p>
            <a:pPr algn="l"/>
            <a:r>
              <a:rPr lang="en-US" sz="1800" b="1" i="0" u="none" strike="noStrike" baseline="0" dirty="0">
                <a:latin typeface="Times-Bold"/>
              </a:rPr>
              <a:t>Robotic vehicles</a:t>
            </a:r>
            <a:endParaRPr lang="en-US" sz="1800" b="0" i="0" u="none" strike="noStrike" baseline="0" dirty="0">
              <a:latin typeface="Times-Roman"/>
            </a:endParaRPr>
          </a:p>
          <a:p>
            <a:pPr algn="l"/>
            <a:r>
              <a:rPr lang="en-US" sz="1800" b="1" i="0" u="none" strike="noStrike" baseline="0" dirty="0">
                <a:latin typeface="Times-Bold"/>
              </a:rPr>
              <a:t>Speech recognition</a:t>
            </a:r>
          </a:p>
          <a:p>
            <a:pPr algn="l"/>
            <a:r>
              <a:rPr lang="en-IN" sz="1800" b="1" i="0" u="none" strike="noStrike" baseline="0" dirty="0">
                <a:latin typeface="Times-Bold"/>
              </a:rPr>
              <a:t>Autonomous planning and scheduling</a:t>
            </a:r>
          </a:p>
          <a:p>
            <a:pPr algn="l"/>
            <a:r>
              <a:rPr lang="en-US" sz="1800" b="1" i="0" u="none" strike="noStrike" baseline="0" dirty="0">
                <a:latin typeface="Times-Bold"/>
              </a:rPr>
              <a:t>Game playing</a:t>
            </a:r>
          </a:p>
          <a:p>
            <a:pPr algn="l"/>
            <a:r>
              <a:rPr lang="en-US" sz="1800" b="1" i="0" u="none" strike="noStrike" baseline="0" dirty="0">
                <a:latin typeface="Times-Bold"/>
              </a:rPr>
              <a:t>Spam fighting</a:t>
            </a:r>
            <a:endParaRPr lang="en-US" sz="1800" dirty="0">
              <a:latin typeface="Times-Roman"/>
            </a:endParaRPr>
          </a:p>
          <a:p>
            <a:pPr algn="l"/>
            <a:r>
              <a:rPr lang="en-US" sz="1800" b="1" i="0" u="none" strike="noStrike" baseline="0" dirty="0">
                <a:latin typeface="Times-Bold"/>
              </a:rPr>
              <a:t>Logistics planning</a:t>
            </a:r>
            <a:endParaRPr lang="en-US" sz="1800" dirty="0">
              <a:latin typeface="Times-Roman"/>
            </a:endParaRPr>
          </a:p>
          <a:p>
            <a:pPr algn="l"/>
            <a:r>
              <a:rPr lang="en-IN" sz="1800" b="1" i="0" u="none" strike="noStrike" baseline="0" dirty="0">
                <a:latin typeface="Times-Bold"/>
              </a:rPr>
              <a:t>Robotics</a:t>
            </a:r>
            <a:endParaRPr lang="en-IN" sz="1800" dirty="0">
              <a:latin typeface="Times-Roman"/>
            </a:endParaRPr>
          </a:p>
          <a:p>
            <a:pPr algn="l"/>
            <a:r>
              <a:rPr lang="en-IN" sz="1800" b="1" i="0" u="none" strike="noStrike" baseline="0" dirty="0">
                <a:latin typeface="Times-Bold"/>
              </a:rPr>
              <a:t>Machine Translation</a:t>
            </a:r>
            <a:endParaRPr lang="en-IN" dirty="0"/>
          </a:p>
        </p:txBody>
      </p:sp>
      <p:sp>
        <p:nvSpPr>
          <p:cNvPr id="4" name="Slide Number Placeholder 3">
            <a:extLst>
              <a:ext uri="{FF2B5EF4-FFF2-40B4-BE49-F238E27FC236}">
                <a16:creationId xmlns:a16="http://schemas.microsoft.com/office/drawing/2014/main" id="{DDC84231-C0BA-6C23-84DE-72B24B3245D1}"/>
              </a:ext>
            </a:extLst>
          </p:cNvPr>
          <p:cNvSpPr>
            <a:spLocks noGrp="1"/>
          </p:cNvSpPr>
          <p:nvPr>
            <p:ph type="sldNum" sz="quarter" idx="14"/>
          </p:nvPr>
        </p:nvSpPr>
        <p:spPr/>
        <p:txBody>
          <a:bodyPr/>
          <a:lstStyle/>
          <a:p>
            <a:fld id="{45A3C14A-F937-4231-B6F1-40B429FAFB2F}" type="slidenum">
              <a:rPr lang="en-NZ" smtClean="0"/>
              <a:pPr/>
              <a:t>43</a:t>
            </a:fld>
            <a:endParaRPr lang="en-NZ" dirty="0"/>
          </a:p>
        </p:txBody>
      </p:sp>
    </p:spTree>
    <p:extLst>
      <p:ext uri="{BB962C8B-B14F-4D97-AF65-F5344CB8AC3E}">
        <p14:creationId xmlns:p14="http://schemas.microsoft.com/office/powerpoint/2010/main" val="3701310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2B7A-6634-8193-CDE5-1532F301C04B}"/>
              </a:ext>
            </a:extLst>
          </p:cNvPr>
          <p:cNvSpPr>
            <a:spLocks noGrp="1"/>
          </p:cNvSpPr>
          <p:nvPr>
            <p:ph type="title"/>
          </p:nvPr>
        </p:nvSpPr>
        <p:spPr/>
        <p:txBody>
          <a:bodyPr/>
          <a:lstStyle/>
          <a:p>
            <a:r>
              <a:rPr lang="en-IN" sz="4400" dirty="0"/>
              <a:t>AI Levels</a:t>
            </a:r>
          </a:p>
        </p:txBody>
      </p:sp>
      <p:sp>
        <p:nvSpPr>
          <p:cNvPr id="3" name="Text Placeholder 2">
            <a:extLst>
              <a:ext uri="{FF2B5EF4-FFF2-40B4-BE49-F238E27FC236}">
                <a16:creationId xmlns:a16="http://schemas.microsoft.com/office/drawing/2014/main" id="{1755D28B-8BE5-79FF-C9A2-1769098C9104}"/>
              </a:ext>
            </a:extLst>
          </p:cNvPr>
          <p:cNvSpPr>
            <a:spLocks noGrp="1"/>
          </p:cNvSpPr>
          <p:nvPr>
            <p:ph type="body" sz="quarter" idx="17"/>
          </p:nvPr>
        </p:nvSpPr>
        <p:spPr/>
        <p:txBody>
          <a:bodyPr/>
          <a:lstStyle/>
          <a:p>
            <a:pPr>
              <a:buFont typeface="Arial" panose="020B0604020202020204" pitchFamily="34" charset="0"/>
              <a:buChar char="•"/>
            </a:pPr>
            <a:r>
              <a:rPr lang="it-IT" dirty="0"/>
              <a:t>ANI: Artificial Narrow Intelligence</a:t>
            </a:r>
          </a:p>
          <a:p>
            <a:pPr>
              <a:buFont typeface="Arial" panose="020B0604020202020204" pitchFamily="34" charset="0"/>
              <a:buChar char="•"/>
            </a:pPr>
            <a:r>
              <a:rPr lang="it-IT" dirty="0"/>
              <a:t>AGI: Artificial General Intelligence</a:t>
            </a:r>
          </a:p>
          <a:p>
            <a:pPr>
              <a:buFont typeface="Arial" panose="020B0604020202020204" pitchFamily="34" charset="0"/>
              <a:buChar char="•"/>
            </a:pPr>
            <a:r>
              <a:rPr lang="it-IT"/>
              <a:t>ASI: Artificial Super Intelligence</a:t>
            </a:r>
          </a:p>
          <a:p>
            <a:endParaRPr lang="en-IN"/>
          </a:p>
        </p:txBody>
      </p:sp>
      <p:sp>
        <p:nvSpPr>
          <p:cNvPr id="4" name="Slide Number Placeholder 3">
            <a:extLst>
              <a:ext uri="{FF2B5EF4-FFF2-40B4-BE49-F238E27FC236}">
                <a16:creationId xmlns:a16="http://schemas.microsoft.com/office/drawing/2014/main" id="{69D9A599-BDEE-707B-F987-16A012E8F8DB}"/>
              </a:ext>
            </a:extLst>
          </p:cNvPr>
          <p:cNvSpPr>
            <a:spLocks noGrp="1"/>
          </p:cNvSpPr>
          <p:nvPr>
            <p:ph type="sldNum" sz="quarter" idx="14"/>
          </p:nvPr>
        </p:nvSpPr>
        <p:spPr/>
        <p:txBody>
          <a:bodyPr/>
          <a:lstStyle/>
          <a:p>
            <a:fld id="{45A3C14A-F937-4231-B6F1-40B429FAFB2F}" type="slidenum">
              <a:rPr lang="en-NZ" smtClean="0"/>
              <a:pPr/>
              <a:t>44</a:t>
            </a:fld>
            <a:endParaRPr lang="en-NZ" dirty="0"/>
          </a:p>
        </p:txBody>
      </p:sp>
    </p:spTree>
    <p:extLst>
      <p:ext uri="{BB962C8B-B14F-4D97-AF65-F5344CB8AC3E}">
        <p14:creationId xmlns:p14="http://schemas.microsoft.com/office/powerpoint/2010/main" val="608953898"/>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4E4D-0C98-BE7C-B050-6D3E027CB629}"/>
              </a:ext>
            </a:extLst>
          </p:cNvPr>
          <p:cNvSpPr>
            <a:spLocks noGrp="1"/>
          </p:cNvSpPr>
          <p:nvPr>
            <p:ph type="title"/>
          </p:nvPr>
        </p:nvSpPr>
        <p:spPr>
          <a:xfrm>
            <a:off x="839788" y="457200"/>
            <a:ext cx="6424612" cy="1600200"/>
          </a:xfrm>
        </p:spPr>
        <p:txBody>
          <a:bodyPr/>
          <a:lstStyle/>
          <a:p>
            <a:r>
              <a:rPr lang="en-IN" sz="4400" dirty="0">
                <a:latin typeface="Roboto Medium" panose="02000000000000000000" pitchFamily="2" charset="0"/>
                <a:ea typeface="Roboto Medium" panose="02000000000000000000" pitchFamily="2" charset="0"/>
                <a:cs typeface="Roboto Medium" panose="02000000000000000000" pitchFamily="2" charset="0"/>
              </a:rPr>
              <a:t>Intelligent agents</a:t>
            </a:r>
          </a:p>
        </p:txBody>
      </p:sp>
      <p:sp>
        <p:nvSpPr>
          <p:cNvPr id="6" name="Content Placeholder 5">
            <a:extLst>
              <a:ext uri="{FF2B5EF4-FFF2-40B4-BE49-F238E27FC236}">
                <a16:creationId xmlns:a16="http://schemas.microsoft.com/office/drawing/2014/main" id="{B42280CD-38EA-D376-7A94-40C9AF6C40AE}"/>
              </a:ext>
            </a:extLst>
          </p:cNvPr>
          <p:cNvSpPr>
            <a:spLocks noGrp="1"/>
          </p:cNvSpPr>
          <p:nvPr>
            <p:ph idx="1"/>
          </p:nvPr>
        </p:nvSpPr>
        <p:spPr>
          <a:xfrm>
            <a:off x="5183188" y="2049462"/>
            <a:ext cx="6172200" cy="3811588"/>
          </a:xfrm>
        </p:spPr>
        <p:txBody>
          <a:bodyPr/>
          <a:lstStyle/>
          <a:p>
            <a:endParaRPr lang="en-IN"/>
          </a:p>
        </p:txBody>
      </p:sp>
      <p:sp>
        <p:nvSpPr>
          <p:cNvPr id="3" name="Text Placeholder 2">
            <a:extLst>
              <a:ext uri="{FF2B5EF4-FFF2-40B4-BE49-F238E27FC236}">
                <a16:creationId xmlns:a16="http://schemas.microsoft.com/office/drawing/2014/main" id="{5FEC9FD5-581C-80B2-070A-AF988EDF5EC5}"/>
              </a:ext>
            </a:extLst>
          </p:cNvPr>
          <p:cNvSpPr>
            <a:spLocks noGrp="1"/>
          </p:cNvSpPr>
          <p:nvPr>
            <p:ph type="body" sz="half" idx="2"/>
          </p:nvPr>
        </p:nvSpPr>
        <p:spPr/>
        <p:txBody>
          <a:bodyPr/>
          <a:lstStyle/>
          <a:p>
            <a:pPr marL="285750" indent="-285750" algn="just">
              <a:buFont typeface="Arial" panose="020B0604020202020204" pitchFamily="34" charset="0"/>
              <a:buChar char="•"/>
            </a:pPr>
            <a:r>
              <a:rPr lang="en-US" sz="1800" b="0" i="0" u="none" strike="noStrike" baseline="0" dirty="0">
                <a:latin typeface="Roboto" panose="02000000000000000000" pitchFamily="2" charset="0"/>
                <a:ea typeface="Roboto" panose="02000000000000000000" pitchFamily="2" charset="0"/>
                <a:cs typeface="Roboto" panose="02000000000000000000" pitchFamily="2" charset="0"/>
              </a:rPr>
              <a:t>An </a:t>
            </a:r>
            <a:r>
              <a:rPr lang="en-US" sz="1800" b="1" i="0" u="none" strike="noStrike" baseline="0" dirty="0">
                <a:latin typeface="Roboto Medium" panose="02000000000000000000" pitchFamily="2" charset="0"/>
                <a:ea typeface="Roboto Medium" panose="02000000000000000000" pitchFamily="2" charset="0"/>
                <a:cs typeface="Roboto Medium" panose="02000000000000000000" pitchFamily="2" charset="0"/>
              </a:rPr>
              <a:t>agent </a:t>
            </a:r>
            <a:r>
              <a:rPr lang="en-US" sz="18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is anything that can be viewed as perceiving its </a:t>
            </a:r>
            <a:r>
              <a:rPr lang="en-US" sz="1800" b="1" i="0" u="none" strike="noStrike" baseline="0" dirty="0">
                <a:latin typeface="Roboto Medium" panose="02000000000000000000" pitchFamily="2" charset="0"/>
                <a:ea typeface="Roboto Medium" panose="02000000000000000000" pitchFamily="2" charset="0"/>
                <a:cs typeface="Roboto Medium" panose="02000000000000000000" pitchFamily="2" charset="0"/>
              </a:rPr>
              <a:t>environment </a:t>
            </a:r>
            <a:r>
              <a:rPr lang="en-US" sz="18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through </a:t>
            </a:r>
            <a:r>
              <a:rPr lang="en-US" sz="1800" b="1" i="0" u="none" strike="noStrike" baseline="0" dirty="0">
                <a:latin typeface="Roboto Medium" panose="02000000000000000000" pitchFamily="2" charset="0"/>
                <a:ea typeface="Roboto Medium" panose="02000000000000000000" pitchFamily="2" charset="0"/>
                <a:cs typeface="Roboto Medium" panose="02000000000000000000" pitchFamily="2" charset="0"/>
              </a:rPr>
              <a:t>sensors </a:t>
            </a:r>
            <a:r>
              <a:rPr lang="en-US" sz="18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and acting upon that environment through </a:t>
            </a:r>
            <a:r>
              <a:rPr lang="en-US" sz="1800" b="1" i="0" u="none" strike="noStrike" baseline="0" dirty="0">
                <a:latin typeface="Roboto Medium" panose="02000000000000000000" pitchFamily="2" charset="0"/>
                <a:ea typeface="Roboto Medium" panose="02000000000000000000" pitchFamily="2" charset="0"/>
                <a:cs typeface="Roboto Medium" panose="02000000000000000000" pitchFamily="2" charset="0"/>
              </a:rPr>
              <a:t>actuators</a:t>
            </a:r>
          </a:p>
          <a:p>
            <a:pPr marL="285750" indent="-285750" algn="just">
              <a:buFont typeface="Arial" panose="020B0604020202020204" pitchFamily="34" charset="0"/>
              <a:buChar char="•"/>
            </a:pPr>
            <a:r>
              <a:rPr lang="en-US" sz="18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A human agent has eyes, ears, and other organs for sensors and hands, legs, vocal tract, and so </a:t>
            </a:r>
            <a:r>
              <a:rPr lang="en-IN" sz="18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on for actuators</a:t>
            </a:r>
            <a:endParaRPr lang="en-US" sz="1800" b="1" i="0" u="none" strike="noStrike" baseline="0" dirty="0">
              <a:latin typeface="Roboto Medium" panose="02000000000000000000" pitchFamily="2" charset="0"/>
              <a:ea typeface="Roboto Medium" panose="02000000000000000000" pitchFamily="2" charset="0"/>
              <a:cs typeface="Roboto Medium" panose="02000000000000000000" pitchFamily="2" charset="0"/>
            </a:endParaRPr>
          </a:p>
          <a:p>
            <a:pPr algn="l"/>
            <a:endParaRPr lang="en-IN" dirty="0"/>
          </a:p>
        </p:txBody>
      </p:sp>
      <p:pic>
        <p:nvPicPr>
          <p:cNvPr id="5" name="Picture 4">
            <a:extLst>
              <a:ext uri="{FF2B5EF4-FFF2-40B4-BE49-F238E27FC236}">
                <a16:creationId xmlns:a16="http://schemas.microsoft.com/office/drawing/2014/main" id="{CF76A975-D4A9-E0E6-3F3A-9C51B78B5291}"/>
              </a:ext>
            </a:extLst>
          </p:cNvPr>
          <p:cNvPicPr>
            <a:picLocks noChangeAspect="1"/>
          </p:cNvPicPr>
          <p:nvPr/>
        </p:nvPicPr>
        <p:blipFill>
          <a:blip r:embed="rId2"/>
          <a:stretch>
            <a:fillRect/>
          </a:stretch>
        </p:blipFill>
        <p:spPr>
          <a:xfrm>
            <a:off x="6187439" y="2579222"/>
            <a:ext cx="4849629" cy="3362794"/>
          </a:xfrm>
          <a:prstGeom prst="rect">
            <a:avLst/>
          </a:prstGeom>
        </p:spPr>
      </p:pic>
      <p:sp>
        <p:nvSpPr>
          <p:cNvPr id="7" name="Slide Number Placeholder 6">
            <a:extLst>
              <a:ext uri="{FF2B5EF4-FFF2-40B4-BE49-F238E27FC236}">
                <a16:creationId xmlns:a16="http://schemas.microsoft.com/office/drawing/2014/main" id="{0763F20A-1FE1-D331-5579-5604706783B5}"/>
              </a:ext>
            </a:extLst>
          </p:cNvPr>
          <p:cNvSpPr>
            <a:spLocks noGrp="1"/>
          </p:cNvSpPr>
          <p:nvPr>
            <p:ph type="sldNum" sz="quarter" idx="12"/>
          </p:nvPr>
        </p:nvSpPr>
        <p:spPr/>
        <p:txBody>
          <a:bodyPr/>
          <a:lstStyle/>
          <a:p>
            <a:fld id="{E01F56EE-BA8C-49DD-9007-330E7C7B6D5D}" type="slidenum">
              <a:rPr lang="en-IN" smtClean="0"/>
              <a:t>45</a:t>
            </a:fld>
            <a:endParaRPr lang="en-IN"/>
          </a:p>
        </p:txBody>
      </p:sp>
    </p:spTree>
    <p:extLst>
      <p:ext uri="{BB962C8B-B14F-4D97-AF65-F5344CB8AC3E}">
        <p14:creationId xmlns:p14="http://schemas.microsoft.com/office/powerpoint/2010/main" val="3664654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10D071-D781-5AFE-4477-54A7101CC423}"/>
              </a:ext>
            </a:extLst>
          </p:cNvPr>
          <p:cNvSpPr>
            <a:spLocks noGrp="1"/>
          </p:cNvSpPr>
          <p:nvPr>
            <p:ph type="title"/>
          </p:nvPr>
        </p:nvSpPr>
        <p:spPr/>
        <p:txBody>
          <a:bodyPr>
            <a:normAutofit/>
          </a:bodyPr>
          <a:lstStyle/>
          <a:p>
            <a:r>
              <a:rPr lang="en-IN" dirty="0">
                <a:latin typeface="Roboto Medium" panose="02000000000000000000" pitchFamily="2" charset="0"/>
                <a:ea typeface="Roboto Medium" panose="02000000000000000000" pitchFamily="2" charset="0"/>
                <a:cs typeface="Roboto Medium" panose="02000000000000000000" pitchFamily="2" charset="0"/>
              </a:rPr>
              <a:t>AGENTS AND ENVIRONMENTS</a:t>
            </a:r>
          </a:p>
        </p:txBody>
      </p:sp>
      <p:sp>
        <p:nvSpPr>
          <p:cNvPr id="6" name="Content Placeholder 5">
            <a:extLst>
              <a:ext uri="{FF2B5EF4-FFF2-40B4-BE49-F238E27FC236}">
                <a16:creationId xmlns:a16="http://schemas.microsoft.com/office/drawing/2014/main" id="{F865C51C-1D53-9171-AA50-7138667ABADC}"/>
              </a:ext>
            </a:extLst>
          </p:cNvPr>
          <p:cNvSpPr>
            <a:spLocks noGrp="1"/>
          </p:cNvSpPr>
          <p:nvPr>
            <p:ph idx="1"/>
          </p:nvPr>
        </p:nvSpPr>
        <p:spPr/>
        <p:txBody>
          <a:bodyPr/>
          <a:lstStyle/>
          <a:p>
            <a:pPr algn="l"/>
            <a:r>
              <a:rPr lang="en-IN" dirty="0"/>
              <a:t>An </a:t>
            </a:r>
            <a:r>
              <a:rPr lang="en-US" dirty="0"/>
              <a:t>agent’s percept sequence is the complete history of everything the agent has ever perceived.</a:t>
            </a:r>
          </a:p>
          <a:p>
            <a:pPr algn="l"/>
            <a:r>
              <a:rPr lang="en-US" dirty="0"/>
              <a:t>In general, </a:t>
            </a:r>
            <a:r>
              <a:rPr lang="en-US" i="1" dirty="0"/>
              <a:t>an agent’s choice of action at any given instant can depend on the entire percept sequence observed to date, but not on anything it hasn’t perceived</a:t>
            </a:r>
          </a:p>
          <a:p>
            <a:pPr algn="just"/>
            <a:r>
              <a:rPr lang="en-US" dirty="0"/>
              <a:t>Mathematically, we say that an agent’s behavior is described by the </a:t>
            </a:r>
            <a:r>
              <a:rPr lang="en-US" b="1" dirty="0"/>
              <a:t>agent function </a:t>
            </a:r>
            <a:r>
              <a:rPr lang="en-US" dirty="0"/>
              <a:t>that maps any given percept sequence to an action.</a:t>
            </a:r>
            <a:endParaRPr lang="en-IN" dirty="0"/>
          </a:p>
        </p:txBody>
      </p:sp>
      <p:sp>
        <p:nvSpPr>
          <p:cNvPr id="7" name="Slide Number Placeholder 6">
            <a:extLst>
              <a:ext uri="{FF2B5EF4-FFF2-40B4-BE49-F238E27FC236}">
                <a16:creationId xmlns:a16="http://schemas.microsoft.com/office/drawing/2014/main" id="{3E928418-DEF8-9E86-0EEF-BACF599C4D62}"/>
              </a:ext>
            </a:extLst>
          </p:cNvPr>
          <p:cNvSpPr>
            <a:spLocks noGrp="1"/>
          </p:cNvSpPr>
          <p:nvPr>
            <p:ph type="sldNum" sz="quarter" idx="12"/>
          </p:nvPr>
        </p:nvSpPr>
        <p:spPr/>
        <p:txBody>
          <a:bodyPr/>
          <a:lstStyle/>
          <a:p>
            <a:fld id="{E01F56EE-BA8C-49DD-9007-330E7C7B6D5D}" type="slidenum">
              <a:rPr lang="en-IN" smtClean="0"/>
              <a:t>46</a:t>
            </a:fld>
            <a:endParaRPr lang="en-IN"/>
          </a:p>
        </p:txBody>
      </p:sp>
    </p:spTree>
    <p:extLst>
      <p:ext uri="{BB962C8B-B14F-4D97-AF65-F5344CB8AC3E}">
        <p14:creationId xmlns:p14="http://schemas.microsoft.com/office/powerpoint/2010/main" val="2301151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4"/>
          </p:nvPr>
        </p:nvSpPr>
        <p:spPr/>
        <p:txBody>
          <a:bodyPr/>
          <a:lstStyle/>
          <a:p>
            <a:fld id="{1F7C708E-0FE7-496B-B1C0-443B9D8C6CE8}" type="slidenum">
              <a:rPr lang="en-US"/>
              <a:pPr/>
              <a:t>47</a:t>
            </a:fld>
            <a:endParaRPr lang="en-US"/>
          </a:p>
        </p:txBody>
      </p:sp>
      <p:sp>
        <p:nvSpPr>
          <p:cNvPr id="2" name="Title 1">
            <a:extLst>
              <a:ext uri="{FF2B5EF4-FFF2-40B4-BE49-F238E27FC236}">
                <a16:creationId xmlns:a16="http://schemas.microsoft.com/office/drawing/2014/main" id="{5B469AA7-25D8-A21E-020C-398DBCE5AD26}"/>
              </a:ext>
            </a:extLst>
          </p:cNvPr>
          <p:cNvSpPr>
            <a:spLocks noGrp="1"/>
          </p:cNvSpPr>
          <p:nvPr>
            <p:ph type="title"/>
          </p:nvPr>
        </p:nvSpPr>
        <p:spPr/>
        <p:txBody>
          <a:bodyPr/>
          <a:lstStyle/>
          <a:p>
            <a:r>
              <a:rPr lang="en-US" sz="2800" dirty="0">
                <a:solidFill>
                  <a:schemeClr val="tx2"/>
                </a:solidFill>
              </a:rPr>
              <a:t>Agent</a:t>
            </a:r>
            <a:endParaRPr lang="en-IN" dirty="0"/>
          </a:p>
        </p:txBody>
      </p:sp>
      <p:sp>
        <p:nvSpPr>
          <p:cNvPr id="3" name="Text Placeholder 2">
            <a:extLst>
              <a:ext uri="{FF2B5EF4-FFF2-40B4-BE49-F238E27FC236}">
                <a16:creationId xmlns:a16="http://schemas.microsoft.com/office/drawing/2014/main" id="{413FCBC1-781B-4380-C630-E820B3217829}"/>
              </a:ext>
            </a:extLst>
          </p:cNvPr>
          <p:cNvSpPr>
            <a:spLocks noGrp="1"/>
          </p:cNvSpPr>
          <p:nvPr>
            <p:ph type="body" sz="quarter" idx="17"/>
          </p:nvPr>
        </p:nvSpPr>
        <p:spPr/>
        <p:txBody>
          <a:bodyPr/>
          <a:lstStyle/>
          <a:p>
            <a:endParaRPr lang="en-IN"/>
          </a:p>
        </p:txBody>
      </p:sp>
      <p:sp>
        <p:nvSpPr>
          <p:cNvPr id="95234" name="Rectangle 2"/>
          <p:cNvSpPr>
            <a:spLocks noChangeArrowheads="1"/>
          </p:cNvSpPr>
          <p:nvPr/>
        </p:nvSpPr>
        <p:spPr bwMode="auto">
          <a:xfrm>
            <a:off x="1981200" y="0"/>
            <a:ext cx="8229600" cy="838200"/>
          </a:xfrm>
          <a:prstGeom prst="rect">
            <a:avLst/>
          </a:prstGeom>
          <a:noFill/>
          <a:ln w="9525">
            <a:noFill/>
            <a:miter lim="800000"/>
            <a:headEnd/>
            <a:tailEnd/>
          </a:ln>
          <a:effectLst/>
        </p:spPr>
        <p:txBody>
          <a:bodyPr anchor="ctr"/>
          <a:lstStyle/>
          <a:p>
            <a:pPr algn="ctr"/>
            <a:endParaRPr lang="en-US" sz="4400" dirty="0">
              <a:solidFill>
                <a:schemeClr val="tx2"/>
              </a:solidFill>
            </a:endParaRPr>
          </a:p>
        </p:txBody>
      </p:sp>
      <p:sp>
        <p:nvSpPr>
          <p:cNvPr id="95235" name="Rectangle 3"/>
          <p:cNvSpPr>
            <a:spLocks noChangeArrowheads="1"/>
          </p:cNvSpPr>
          <p:nvPr/>
        </p:nvSpPr>
        <p:spPr bwMode="auto">
          <a:xfrm>
            <a:off x="1524000" y="1600200"/>
            <a:ext cx="9144000" cy="5029200"/>
          </a:xfrm>
          <a:prstGeom prst="rect">
            <a:avLst/>
          </a:prstGeom>
          <a:noFill/>
          <a:ln w="9525">
            <a:noFill/>
            <a:miter lim="800000"/>
            <a:headEnd/>
            <a:tailEnd/>
          </a:ln>
          <a:effectLst/>
        </p:spPr>
        <p:txBody>
          <a:bodyPr/>
          <a:lstStyle/>
          <a:p>
            <a:pPr marL="342900" indent="-342900">
              <a:spcBef>
                <a:spcPct val="20000"/>
              </a:spcBef>
            </a:pPr>
            <a:endParaRPr lang="en-US" sz="2800"/>
          </a:p>
          <a:p>
            <a:pPr marL="342900" indent="-342900">
              <a:spcBef>
                <a:spcPct val="20000"/>
              </a:spcBef>
            </a:pPr>
            <a:endParaRPr lang="en-US" sz="2800"/>
          </a:p>
          <a:p>
            <a:pPr marL="342900" indent="-342900">
              <a:spcBef>
                <a:spcPct val="20000"/>
              </a:spcBef>
            </a:pPr>
            <a:endParaRPr lang="en-US" sz="2800"/>
          </a:p>
          <a:p>
            <a:pPr marL="342900" indent="-342900">
              <a:spcBef>
                <a:spcPct val="20000"/>
              </a:spcBef>
              <a:buFontTx/>
              <a:buChar char="•"/>
            </a:pPr>
            <a:endParaRPr lang="en-US" sz="2800"/>
          </a:p>
          <a:p>
            <a:pPr marL="342900" indent="-342900">
              <a:spcBef>
                <a:spcPct val="20000"/>
              </a:spcBef>
              <a:buFontTx/>
              <a:buChar char="•"/>
            </a:pPr>
            <a:r>
              <a:rPr lang="en-US" sz="2800"/>
              <a:t>The </a:t>
            </a:r>
            <a:r>
              <a:rPr lang="en-US" sz="2800">
                <a:solidFill>
                  <a:srgbClr val="FF0000"/>
                </a:solidFill>
              </a:rPr>
              <a:t>agent</a:t>
            </a:r>
            <a:r>
              <a:rPr lang="en-US" sz="2800"/>
              <a:t> </a:t>
            </a:r>
            <a:r>
              <a:rPr lang="en-US" sz="2800">
                <a:solidFill>
                  <a:srgbClr val="FF0000"/>
                </a:solidFill>
              </a:rPr>
              <a:t>function</a:t>
            </a:r>
            <a:r>
              <a:rPr lang="en-US" sz="2800"/>
              <a:t> maps from percept sequence to actions:	[</a:t>
            </a:r>
            <a:r>
              <a:rPr lang="en-US" sz="2800" i="1"/>
              <a:t>f</a:t>
            </a:r>
            <a:r>
              <a:rPr lang="en-US" sz="2800"/>
              <a:t>: </a:t>
            </a:r>
            <a:r>
              <a:rPr lang="en-US" sz="2800">
                <a:latin typeface="Monotype Corsiva" pitchFamily="66" charset="0"/>
              </a:rPr>
              <a:t>P*</a:t>
            </a:r>
            <a:r>
              <a:rPr lang="en-US" sz="2800"/>
              <a:t> </a:t>
            </a:r>
            <a:r>
              <a:rPr lang="en-US" sz="2800">
                <a:sym typeface="Wingdings" pitchFamily="2" charset="2"/>
              </a:rPr>
              <a:t> </a:t>
            </a:r>
            <a:r>
              <a:rPr lang="en-US" sz="2800">
                <a:latin typeface="Monotype Corsiva" pitchFamily="66" charset="0"/>
              </a:rPr>
              <a:t>A</a:t>
            </a:r>
            <a:r>
              <a:rPr lang="en-US" sz="2800"/>
              <a:t>]</a:t>
            </a:r>
          </a:p>
          <a:p>
            <a:pPr marL="342900" indent="-342900">
              <a:spcBef>
                <a:spcPct val="20000"/>
              </a:spcBef>
              <a:buFontTx/>
              <a:buChar char="•"/>
            </a:pPr>
            <a:r>
              <a:rPr lang="en-US" sz="2800"/>
              <a:t>The </a:t>
            </a:r>
            <a:r>
              <a:rPr lang="en-US" sz="2800">
                <a:solidFill>
                  <a:srgbClr val="FF0000"/>
                </a:solidFill>
              </a:rPr>
              <a:t>agent</a:t>
            </a:r>
            <a:r>
              <a:rPr lang="en-US" sz="2800"/>
              <a:t> </a:t>
            </a:r>
            <a:r>
              <a:rPr lang="en-US" sz="2800">
                <a:solidFill>
                  <a:srgbClr val="FF0000"/>
                </a:solidFill>
              </a:rPr>
              <a:t>program</a:t>
            </a:r>
            <a:r>
              <a:rPr lang="en-US" sz="2800"/>
              <a:t> runs on the physical </a:t>
            </a:r>
            <a:r>
              <a:rPr lang="en-US" sz="2800">
                <a:solidFill>
                  <a:srgbClr val="FF0000"/>
                </a:solidFill>
              </a:rPr>
              <a:t>architecture</a:t>
            </a:r>
            <a:r>
              <a:rPr lang="en-US" sz="2800"/>
              <a:t> to produce </a:t>
            </a:r>
            <a:r>
              <a:rPr lang="en-US" sz="2800" i="1"/>
              <a:t>f</a:t>
            </a:r>
            <a:endParaRPr lang="en-US" sz="2800"/>
          </a:p>
          <a:p>
            <a:pPr marL="342900" indent="-342900">
              <a:spcBef>
                <a:spcPct val="20000"/>
              </a:spcBef>
              <a:buFontTx/>
              <a:buChar char="•"/>
            </a:pPr>
            <a:r>
              <a:rPr lang="en-US" sz="2800"/>
              <a:t>agent = architecture + program</a:t>
            </a:r>
          </a:p>
        </p:txBody>
      </p:sp>
      <p:pic>
        <p:nvPicPr>
          <p:cNvPr id="95236" name="Picture 4" descr="agent-environment"/>
          <p:cNvPicPr>
            <a:picLocks noChangeAspect="1" noChangeArrowheads="1"/>
          </p:cNvPicPr>
          <p:nvPr/>
        </p:nvPicPr>
        <p:blipFill>
          <a:blip r:embed="rId3"/>
          <a:srcRect/>
          <a:stretch>
            <a:fillRect/>
          </a:stretch>
        </p:blipFill>
        <p:spPr bwMode="auto">
          <a:xfrm>
            <a:off x="3718560" y="763584"/>
            <a:ext cx="5105400" cy="276225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6893791-E3E0-4BB7-8FD9-824C84F763E3}" type="slidenum">
              <a:rPr lang="en-US"/>
              <a:pPr/>
              <a:t>48</a:t>
            </a:fld>
            <a:endParaRPr lang="en-US"/>
          </a:p>
        </p:txBody>
      </p:sp>
      <p:sp>
        <p:nvSpPr>
          <p:cNvPr id="97282" name="Rectangle 2"/>
          <p:cNvSpPr>
            <a:spLocks noGrp="1" noChangeArrowheads="1"/>
          </p:cNvSpPr>
          <p:nvPr>
            <p:ph type="title"/>
          </p:nvPr>
        </p:nvSpPr>
        <p:spPr>
          <a:xfrm>
            <a:off x="1524000" y="274638"/>
            <a:ext cx="9144000" cy="1143000"/>
          </a:xfrm>
        </p:spPr>
        <p:txBody>
          <a:bodyPr/>
          <a:lstStyle/>
          <a:p>
            <a:r>
              <a:rPr lang="en-US" sz="4000"/>
              <a:t>A Simple intelligent agent architecture</a:t>
            </a:r>
          </a:p>
        </p:txBody>
      </p:sp>
      <p:pic>
        <p:nvPicPr>
          <p:cNvPr id="97283" name="Picture 3"/>
          <p:cNvPicPr>
            <a:picLocks noGrp="1" noChangeAspect="1" noChangeArrowheads="1"/>
          </p:cNvPicPr>
          <p:nvPr>
            <p:ph idx="1"/>
          </p:nvPr>
        </p:nvPicPr>
        <p:blipFill>
          <a:blip r:embed="rId2"/>
          <a:srcRect/>
          <a:stretch>
            <a:fillRect/>
          </a:stretch>
        </p:blipFill>
        <p:spPr>
          <a:xfrm>
            <a:off x="2209800" y="1550988"/>
            <a:ext cx="7696200" cy="4576762"/>
          </a:xfrm>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EC2030-06A7-4635-A583-D3F2F8057C74}" type="slidenum">
              <a:rPr lang="en-US"/>
              <a:pPr/>
              <a:t>49</a:t>
            </a:fld>
            <a:endParaRPr lang="en-US"/>
          </a:p>
        </p:txBody>
      </p:sp>
      <p:sp>
        <p:nvSpPr>
          <p:cNvPr id="100354" name="Rectangle 2"/>
          <p:cNvSpPr>
            <a:spLocks noGrp="1" noChangeArrowheads="1"/>
          </p:cNvSpPr>
          <p:nvPr>
            <p:ph type="title"/>
          </p:nvPr>
        </p:nvSpPr>
        <p:spPr/>
        <p:txBody>
          <a:bodyPr/>
          <a:lstStyle/>
          <a:p>
            <a:r>
              <a:rPr lang="en-US"/>
              <a:t>Software Agents</a:t>
            </a:r>
          </a:p>
        </p:txBody>
      </p:sp>
      <p:sp>
        <p:nvSpPr>
          <p:cNvPr id="100355" name="Rectangle 3"/>
          <p:cNvSpPr>
            <a:spLocks noGrp="1" noChangeArrowheads="1"/>
          </p:cNvSpPr>
          <p:nvPr>
            <p:ph type="body" idx="1"/>
          </p:nvPr>
        </p:nvSpPr>
        <p:spPr/>
        <p:txBody>
          <a:bodyPr/>
          <a:lstStyle/>
          <a:p>
            <a:pPr>
              <a:lnSpc>
                <a:spcPct val="90000"/>
              </a:lnSpc>
              <a:buFontTx/>
              <a:buNone/>
            </a:pPr>
            <a:r>
              <a:rPr lang="en-US" sz="2400" b="1" dirty="0"/>
              <a:t>Software agents </a:t>
            </a:r>
            <a:r>
              <a:rPr lang="en-US" sz="2400" dirty="0"/>
              <a:t>(or software robots or </a:t>
            </a:r>
            <a:r>
              <a:rPr lang="en-US" sz="2400" b="1" dirty="0" err="1"/>
              <a:t>softbots</a:t>
            </a:r>
            <a:r>
              <a:rPr lang="en-US" sz="2400" b="1" dirty="0"/>
              <a:t>) </a:t>
            </a:r>
            <a:r>
              <a:rPr lang="en-US" sz="2400" dirty="0"/>
              <a:t>exist in rich, unlimited domains.</a:t>
            </a:r>
          </a:p>
          <a:p>
            <a:pPr>
              <a:lnSpc>
                <a:spcPct val="90000"/>
              </a:lnSpc>
              <a:buFontTx/>
              <a:buNone/>
            </a:pPr>
            <a:r>
              <a:rPr lang="en-US" sz="2400" dirty="0"/>
              <a:t>Imagine a </a:t>
            </a:r>
            <a:r>
              <a:rPr lang="en-US" sz="2400" dirty="0" err="1"/>
              <a:t>softbot</a:t>
            </a:r>
            <a:r>
              <a:rPr lang="en-US" sz="2400" dirty="0"/>
              <a:t> designed to fly a flight simulator for a 747. The simulator is a very detailed, complex environment, and the software agent must choose from a wide variety of actions in real time. </a:t>
            </a:r>
          </a:p>
          <a:p>
            <a:pPr algn="ctr">
              <a:lnSpc>
                <a:spcPct val="90000"/>
              </a:lnSpc>
              <a:buFontTx/>
              <a:buNone/>
            </a:pPr>
            <a:r>
              <a:rPr lang="en-US" sz="2400" dirty="0"/>
              <a:t>Or </a:t>
            </a:r>
          </a:p>
          <a:p>
            <a:pPr>
              <a:lnSpc>
                <a:spcPct val="90000"/>
              </a:lnSpc>
              <a:buFontTx/>
              <a:buNone/>
            </a:pPr>
            <a:r>
              <a:rPr lang="en-US" sz="2400" dirty="0"/>
              <a:t>Imagine a </a:t>
            </a:r>
            <a:r>
              <a:rPr lang="en-US" sz="2400" dirty="0" err="1"/>
              <a:t>softbot</a:t>
            </a:r>
            <a:r>
              <a:rPr lang="en-US" sz="2400" dirty="0"/>
              <a:t> designed to scan online news sources and show the interesting items to its customers.</a:t>
            </a:r>
          </a:p>
          <a:p>
            <a:pPr>
              <a:lnSpc>
                <a:spcPct val="90000"/>
              </a:lnSpc>
              <a:buFontTx/>
              <a:buNone/>
            </a:pPr>
            <a:r>
              <a:rPr lang="en-US" sz="2400" dirty="0"/>
              <a:t>The appropriate design of the agent program depends on the </a:t>
            </a:r>
            <a:r>
              <a:rPr lang="en-US" sz="2400" dirty="0">
                <a:solidFill>
                  <a:srgbClr val="FF0000"/>
                </a:solidFill>
              </a:rPr>
              <a:t>percepts</a:t>
            </a:r>
            <a:r>
              <a:rPr lang="en-US" sz="2400" dirty="0"/>
              <a:t>, </a:t>
            </a:r>
            <a:r>
              <a:rPr lang="en-US" sz="2400" dirty="0">
                <a:solidFill>
                  <a:srgbClr val="FF0000"/>
                </a:solidFill>
              </a:rPr>
              <a:t>actions</a:t>
            </a:r>
            <a:r>
              <a:rPr lang="en-US" sz="2400" dirty="0"/>
              <a:t>, </a:t>
            </a:r>
            <a:r>
              <a:rPr lang="en-US" sz="2400" dirty="0">
                <a:solidFill>
                  <a:srgbClr val="FF0000"/>
                </a:solidFill>
              </a:rPr>
              <a:t>goals</a:t>
            </a:r>
            <a:r>
              <a:rPr lang="en-US" sz="2400" dirty="0"/>
              <a:t>, and </a:t>
            </a:r>
            <a:r>
              <a:rPr lang="en-US" sz="2400" dirty="0">
                <a:solidFill>
                  <a:srgbClr val="FF0000"/>
                </a:solidFill>
              </a:rPr>
              <a:t>environment</a:t>
            </a:r>
            <a:r>
              <a:rPr lang="en-US" sz="2400" dirty="0"/>
              <a:t>.</a:t>
            </a:r>
          </a:p>
          <a:p>
            <a:pPr>
              <a:lnSpc>
                <a:spcPct val="90000"/>
              </a:lnSpc>
              <a:buFontTx/>
              <a:buNone/>
            </a:pPr>
            <a:endParaRPr lang="en-US" sz="2400" dirty="0"/>
          </a:p>
          <a:p>
            <a:pPr>
              <a:lnSpc>
                <a:spcPct val="90000"/>
              </a:lnSpc>
            </a:pP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695400" y="1773937"/>
            <a:ext cx="10417100" cy="4319360"/>
          </a:xfrm>
        </p:spPr>
        <p:txBody>
          <a:bodyPr>
            <a:normAutofit/>
          </a:bodyPr>
          <a:lstStyle/>
          <a:p>
            <a:pPr marL="0" indent="0" algn="just">
              <a:buNone/>
            </a:pPr>
            <a:r>
              <a:rPr lang="en-US" dirty="0">
                <a:latin typeface="Calibri "/>
              </a:rPr>
              <a:t>At the end of the course students will be able to:</a:t>
            </a:r>
          </a:p>
          <a:p>
            <a:pPr algn="just"/>
            <a:r>
              <a:rPr lang="en-US" b="1" dirty="0">
                <a:latin typeface="Calibri "/>
              </a:rPr>
              <a:t>CO1: </a:t>
            </a:r>
            <a:r>
              <a:rPr lang="en-US" dirty="0">
                <a:latin typeface="Calibri "/>
              </a:rPr>
              <a:t>Demonstrate a solid understanding of AI's history and foundational concepts.</a:t>
            </a:r>
          </a:p>
          <a:p>
            <a:pPr algn="just"/>
            <a:r>
              <a:rPr lang="en-US" b="1" dirty="0">
                <a:latin typeface="Calibri "/>
              </a:rPr>
              <a:t>CO2: </a:t>
            </a:r>
            <a:r>
              <a:rPr lang="en-US" dirty="0">
                <a:latin typeface="Calibri "/>
              </a:rPr>
              <a:t>Apply problem-solving skills through heuristic and adversarial search methods in AI scenarios</a:t>
            </a:r>
            <a:r>
              <a:rPr lang="en-US" b="1" dirty="0">
                <a:latin typeface="Calibri "/>
              </a:rPr>
              <a:t>.</a:t>
            </a:r>
          </a:p>
          <a:p>
            <a:pPr algn="just"/>
            <a:r>
              <a:rPr lang="en-US" b="1" dirty="0">
                <a:latin typeface="Calibri "/>
              </a:rPr>
              <a:t>CO3: </a:t>
            </a:r>
            <a:r>
              <a:rPr lang="en-US" dirty="0">
                <a:latin typeface="Calibri "/>
              </a:rPr>
              <a:t>Utilize effective knowledge representation techniques in decision-making for intelligent agents</a:t>
            </a:r>
            <a:r>
              <a:rPr lang="en-US" b="1" dirty="0">
                <a:latin typeface="Calibri "/>
              </a:rPr>
              <a:t>.</a:t>
            </a:r>
          </a:p>
          <a:p>
            <a:pPr algn="just"/>
            <a:r>
              <a:rPr lang="en-US" b="1" dirty="0">
                <a:latin typeface="Calibri "/>
              </a:rPr>
              <a:t>CO4: </a:t>
            </a:r>
            <a:r>
              <a:rPr lang="en-US" dirty="0">
                <a:latin typeface="Calibri "/>
              </a:rPr>
              <a:t>Analyze and synthesize knowledge in planning, learning, and various AI applications</a:t>
            </a:r>
            <a:r>
              <a:rPr lang="en-US" b="1" dirty="0">
                <a:latin typeface="Calibri "/>
              </a:rPr>
              <a:t>.</a:t>
            </a:r>
            <a:endParaRPr lang="en-US" dirty="0">
              <a:latin typeface="Calibri "/>
            </a:endParaRPr>
          </a:p>
        </p:txBody>
      </p:sp>
      <p:sp>
        <p:nvSpPr>
          <p:cNvPr id="4" name="Title 3"/>
          <p:cNvSpPr>
            <a:spLocks noGrp="1"/>
          </p:cNvSpPr>
          <p:nvPr>
            <p:ph type="title"/>
          </p:nvPr>
        </p:nvSpPr>
        <p:spPr/>
        <p:txBody>
          <a:bodyPr/>
          <a:lstStyle/>
          <a:p>
            <a:r>
              <a:rPr lang="en-US" sz="4400" dirty="0">
                <a:solidFill>
                  <a:schemeClr val="tx1"/>
                </a:solidFill>
                <a:latin typeface="+mj-lt"/>
                <a:ea typeface="+mj-ea"/>
                <a:cs typeface="+mj-cs"/>
              </a:rPr>
              <a:t>Course Outcomes</a:t>
            </a:r>
          </a:p>
        </p:txBody>
      </p:sp>
      <p:sp>
        <p:nvSpPr>
          <p:cNvPr id="3" name="Slide Number Placeholder 2">
            <a:extLst>
              <a:ext uri="{FF2B5EF4-FFF2-40B4-BE49-F238E27FC236}">
                <a16:creationId xmlns:a16="http://schemas.microsoft.com/office/drawing/2014/main" id="{48F951C9-A412-2C66-2DCA-058B21973D03}"/>
              </a:ext>
            </a:extLst>
          </p:cNvPr>
          <p:cNvSpPr>
            <a:spLocks noGrp="1"/>
          </p:cNvSpPr>
          <p:nvPr>
            <p:ph type="sldNum" sz="quarter" idx="14"/>
          </p:nvPr>
        </p:nvSpPr>
        <p:spPr/>
        <p:txBody>
          <a:bodyPr/>
          <a:lstStyle/>
          <a:p>
            <a:fld id="{45A3C14A-F937-4231-B6F1-40B429FAFB2F}" type="slidenum">
              <a:rPr lang="en-NZ" smtClean="0"/>
              <a:pPr/>
              <a:t>5</a:t>
            </a:fld>
            <a:endParaRPr lang="en-NZ"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610EFD74-8ED1-476E-A386-12040F46DE72}" type="slidenum">
              <a:rPr lang="en-US"/>
              <a:pPr/>
              <a:t>50</a:t>
            </a:fld>
            <a:endParaRPr lang="en-US"/>
          </a:p>
        </p:txBody>
      </p:sp>
      <p:pic>
        <p:nvPicPr>
          <p:cNvPr id="102402" name="Picture 2"/>
          <p:cNvPicPr>
            <a:picLocks noChangeAspect="1" noChangeArrowheads="1"/>
          </p:cNvPicPr>
          <p:nvPr/>
        </p:nvPicPr>
        <p:blipFill>
          <a:blip r:embed="rId3"/>
          <a:srcRect/>
          <a:stretch>
            <a:fillRect/>
          </a:stretch>
        </p:blipFill>
        <p:spPr bwMode="auto">
          <a:xfrm>
            <a:off x="1524000" y="0"/>
            <a:ext cx="9144000" cy="5562600"/>
          </a:xfrm>
          <a:prstGeom prst="rect">
            <a:avLst/>
          </a:prstGeom>
          <a:noFill/>
          <a:ln w="9525">
            <a:noFill/>
            <a:miter lim="800000"/>
            <a:headEnd/>
            <a:tailEnd/>
          </a:ln>
          <a:effectLst/>
        </p:spPr>
      </p:pic>
      <p:pic>
        <p:nvPicPr>
          <p:cNvPr id="102403" name="Picture 3"/>
          <p:cNvPicPr>
            <a:picLocks noChangeAspect="1" noChangeArrowheads="1"/>
          </p:cNvPicPr>
          <p:nvPr/>
        </p:nvPicPr>
        <p:blipFill>
          <a:blip r:embed="rId4"/>
          <a:srcRect/>
          <a:stretch>
            <a:fillRect/>
          </a:stretch>
        </p:blipFill>
        <p:spPr bwMode="auto">
          <a:xfrm>
            <a:off x="1524000" y="5486400"/>
            <a:ext cx="9144000" cy="13716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D643A98-5796-465B-B5E6-146E00D87ADB}" type="slidenum">
              <a:rPr lang="en-US"/>
              <a:pPr/>
              <a:t>51</a:t>
            </a:fld>
            <a:endParaRPr lang="en-US"/>
          </a:p>
        </p:txBody>
      </p:sp>
      <p:sp>
        <p:nvSpPr>
          <p:cNvPr id="104450" name="Rectangle 2"/>
          <p:cNvSpPr>
            <a:spLocks noGrp="1" noChangeArrowheads="1"/>
          </p:cNvSpPr>
          <p:nvPr>
            <p:ph type="title"/>
          </p:nvPr>
        </p:nvSpPr>
        <p:spPr/>
        <p:txBody>
          <a:bodyPr/>
          <a:lstStyle/>
          <a:p>
            <a:r>
              <a:rPr lang="en-US"/>
              <a:t>Example of Intelligent Agent</a:t>
            </a:r>
          </a:p>
        </p:txBody>
      </p:sp>
      <p:pic>
        <p:nvPicPr>
          <p:cNvPr id="104451" name="Picture 3"/>
          <p:cNvPicPr>
            <a:picLocks noGrp="1" noChangeAspect="1" noChangeArrowheads="1"/>
          </p:cNvPicPr>
          <p:nvPr>
            <p:ph idx="1"/>
          </p:nvPr>
        </p:nvPicPr>
        <p:blipFill>
          <a:blip r:embed="rId2"/>
          <a:srcRect/>
          <a:stretch>
            <a:fillRect/>
          </a:stretch>
        </p:blipFill>
        <p:spPr>
          <a:xfrm>
            <a:off x="1905000" y="1466850"/>
            <a:ext cx="8763000" cy="5011738"/>
          </a:xfrm>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10D071-D781-5AFE-4477-54A7101CC423}"/>
              </a:ext>
            </a:extLst>
          </p:cNvPr>
          <p:cNvSpPr>
            <a:spLocks noGrp="1"/>
          </p:cNvSpPr>
          <p:nvPr>
            <p:ph type="title"/>
          </p:nvPr>
        </p:nvSpPr>
        <p:spPr/>
        <p:txBody>
          <a:bodyPr>
            <a:normAutofit/>
          </a:bodyPr>
          <a:lstStyle/>
          <a:p>
            <a:r>
              <a:rPr lang="en-IN" dirty="0">
                <a:latin typeface="Roboto Medium" panose="02000000000000000000" pitchFamily="2" charset="0"/>
                <a:ea typeface="Roboto Medium" panose="02000000000000000000" pitchFamily="2" charset="0"/>
                <a:cs typeface="Roboto Medium" panose="02000000000000000000" pitchFamily="2" charset="0"/>
              </a:rPr>
              <a:t>AGENTS AND ENVIRONMENTS</a:t>
            </a:r>
          </a:p>
        </p:txBody>
      </p:sp>
      <p:sp>
        <p:nvSpPr>
          <p:cNvPr id="6" name="Content Placeholder 5">
            <a:extLst>
              <a:ext uri="{FF2B5EF4-FFF2-40B4-BE49-F238E27FC236}">
                <a16:creationId xmlns:a16="http://schemas.microsoft.com/office/drawing/2014/main" id="{F865C51C-1D53-9171-AA50-7138667ABADC}"/>
              </a:ext>
            </a:extLst>
          </p:cNvPr>
          <p:cNvSpPr>
            <a:spLocks noGrp="1"/>
          </p:cNvSpPr>
          <p:nvPr>
            <p:ph sz="half" idx="1"/>
          </p:nvPr>
        </p:nvSpPr>
        <p:spPr/>
        <p:txBody>
          <a:bodyPr>
            <a:normAutofit/>
          </a:bodyPr>
          <a:lstStyle/>
          <a:p>
            <a:pPr algn="l"/>
            <a:r>
              <a:rPr lang="en-US" dirty="0"/>
              <a:t>We can </a:t>
            </a:r>
            <a:r>
              <a:rPr lang="en-US" i="1" dirty="0">
                <a:solidFill>
                  <a:srgbClr val="FF0000"/>
                </a:solidFill>
              </a:rPr>
              <a:t>tabulate</a:t>
            </a:r>
            <a:r>
              <a:rPr lang="en-US" dirty="0"/>
              <a:t> the agent function that describes any given agent; </a:t>
            </a:r>
          </a:p>
          <a:p>
            <a:pPr algn="l"/>
            <a:r>
              <a:rPr lang="en-US" dirty="0"/>
              <a:t>construct this table by trying out all possible percept sequences and recording which actions the agent does in response.</a:t>
            </a:r>
          </a:p>
          <a:p>
            <a:pPr algn="l"/>
            <a:r>
              <a:rPr lang="en-US" dirty="0"/>
              <a:t>This is called </a:t>
            </a:r>
            <a:r>
              <a:rPr lang="en-US" i="1" dirty="0"/>
              <a:t>external characterization </a:t>
            </a:r>
            <a:r>
              <a:rPr lang="en-US" dirty="0"/>
              <a:t>of the agent</a:t>
            </a:r>
          </a:p>
          <a:p>
            <a:pPr algn="l"/>
            <a:endParaRPr lang="en-US" dirty="0"/>
          </a:p>
        </p:txBody>
      </p:sp>
      <p:sp>
        <p:nvSpPr>
          <p:cNvPr id="7" name="Content Placeholder 6">
            <a:extLst>
              <a:ext uri="{FF2B5EF4-FFF2-40B4-BE49-F238E27FC236}">
                <a16:creationId xmlns:a16="http://schemas.microsoft.com/office/drawing/2014/main" id="{E98FD139-92D2-BD20-7F6C-5969162F49BE}"/>
              </a:ext>
            </a:extLst>
          </p:cNvPr>
          <p:cNvSpPr>
            <a:spLocks noGrp="1"/>
          </p:cNvSpPr>
          <p:nvPr>
            <p:ph sz="half" idx="2"/>
          </p:nvPr>
        </p:nvSpPr>
        <p:spPr/>
        <p:txBody>
          <a:bodyPr>
            <a:normAutofit/>
          </a:bodyPr>
          <a:lstStyle/>
          <a:p>
            <a:pPr algn="l"/>
            <a:r>
              <a:rPr lang="en-US" i="1" dirty="0"/>
              <a:t>Internal characterization</a:t>
            </a:r>
            <a:r>
              <a:rPr lang="en-US" dirty="0"/>
              <a:t>, the agent function for an artificial agent will be implemented by an </a:t>
            </a:r>
            <a:r>
              <a:rPr lang="en-US" dirty="0">
                <a:solidFill>
                  <a:srgbClr val="FF0000"/>
                </a:solidFill>
              </a:rPr>
              <a:t>agent program</a:t>
            </a:r>
            <a:endParaRPr lang="en-IN" dirty="0">
              <a:solidFill>
                <a:srgbClr val="FF0000"/>
              </a:solidFill>
            </a:endParaRPr>
          </a:p>
          <a:p>
            <a:endParaRPr lang="en-IN" dirty="0"/>
          </a:p>
        </p:txBody>
      </p:sp>
      <p:sp>
        <p:nvSpPr>
          <p:cNvPr id="8" name="Slide Number Placeholder 7">
            <a:extLst>
              <a:ext uri="{FF2B5EF4-FFF2-40B4-BE49-F238E27FC236}">
                <a16:creationId xmlns:a16="http://schemas.microsoft.com/office/drawing/2014/main" id="{6A5438C0-5B90-AB07-C114-5460A7E957CC}"/>
              </a:ext>
            </a:extLst>
          </p:cNvPr>
          <p:cNvSpPr>
            <a:spLocks noGrp="1"/>
          </p:cNvSpPr>
          <p:nvPr>
            <p:ph type="sldNum" sz="quarter" idx="12"/>
          </p:nvPr>
        </p:nvSpPr>
        <p:spPr/>
        <p:txBody>
          <a:bodyPr/>
          <a:lstStyle/>
          <a:p>
            <a:fld id="{E01F56EE-BA8C-49DD-9007-330E7C7B6D5D}" type="slidenum">
              <a:rPr lang="en-IN" smtClean="0"/>
              <a:t>52</a:t>
            </a:fld>
            <a:endParaRPr lang="en-IN"/>
          </a:p>
        </p:txBody>
      </p:sp>
    </p:spTree>
    <p:extLst>
      <p:ext uri="{BB962C8B-B14F-4D97-AF65-F5344CB8AC3E}">
        <p14:creationId xmlns:p14="http://schemas.microsoft.com/office/powerpoint/2010/main" val="3112526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B7ED-F156-8A55-1030-E37D4AD07FD5}"/>
              </a:ext>
            </a:extLst>
          </p:cNvPr>
          <p:cNvSpPr>
            <a:spLocks noGrp="1"/>
          </p:cNvSpPr>
          <p:nvPr>
            <p:ph type="title"/>
          </p:nvPr>
        </p:nvSpPr>
        <p:spPr/>
        <p:txBody>
          <a:bodyPr/>
          <a:lstStyle/>
          <a:p>
            <a:r>
              <a:rPr lang="en-IN" sz="4400" b="0" i="0" u="none" strike="noStrike" baseline="0" dirty="0">
                <a:latin typeface="Roboto Medium" panose="02000000000000000000" pitchFamily="2" charset="0"/>
                <a:ea typeface="Roboto Medium" panose="02000000000000000000" pitchFamily="2" charset="0"/>
                <a:cs typeface="Roboto Medium" panose="02000000000000000000" pitchFamily="2" charset="0"/>
              </a:rPr>
              <a:t>AGENTS AND ENVIRONMENTS</a:t>
            </a:r>
            <a:endParaRPr lang="en-IN" dirty="0"/>
          </a:p>
        </p:txBody>
      </p:sp>
      <p:pic>
        <p:nvPicPr>
          <p:cNvPr id="6" name="Content Placeholder 5">
            <a:extLst>
              <a:ext uri="{FF2B5EF4-FFF2-40B4-BE49-F238E27FC236}">
                <a16:creationId xmlns:a16="http://schemas.microsoft.com/office/drawing/2014/main" id="{27BF2ED2-FBB3-8CDF-C386-787EA80B4EFE}"/>
              </a:ext>
            </a:extLst>
          </p:cNvPr>
          <p:cNvPicPr>
            <a:picLocks noGrp="1" noChangeAspect="1"/>
          </p:cNvPicPr>
          <p:nvPr>
            <p:ph sz="half" idx="1"/>
          </p:nvPr>
        </p:nvPicPr>
        <p:blipFill>
          <a:blip r:embed="rId2"/>
          <a:stretch>
            <a:fillRect/>
          </a:stretch>
        </p:blipFill>
        <p:spPr>
          <a:xfrm>
            <a:off x="1127761" y="2550161"/>
            <a:ext cx="4020742" cy="2279924"/>
          </a:xfrm>
        </p:spPr>
      </p:pic>
      <p:pic>
        <p:nvPicPr>
          <p:cNvPr id="8" name="Content Placeholder 7">
            <a:extLst>
              <a:ext uri="{FF2B5EF4-FFF2-40B4-BE49-F238E27FC236}">
                <a16:creationId xmlns:a16="http://schemas.microsoft.com/office/drawing/2014/main" id="{135A119E-B402-FEA2-071C-853BBE9E6B85}"/>
              </a:ext>
            </a:extLst>
          </p:cNvPr>
          <p:cNvPicPr>
            <a:picLocks noGrp="1" noChangeAspect="1"/>
          </p:cNvPicPr>
          <p:nvPr>
            <p:ph sz="half" idx="2"/>
          </p:nvPr>
        </p:nvPicPr>
        <p:blipFill>
          <a:blip r:embed="rId3"/>
          <a:stretch>
            <a:fillRect/>
          </a:stretch>
        </p:blipFill>
        <p:spPr>
          <a:xfrm>
            <a:off x="6172200" y="2032000"/>
            <a:ext cx="5181600" cy="3056836"/>
          </a:xfrm>
        </p:spPr>
      </p:pic>
      <p:sp>
        <p:nvSpPr>
          <p:cNvPr id="10" name="TextBox 9">
            <a:extLst>
              <a:ext uri="{FF2B5EF4-FFF2-40B4-BE49-F238E27FC236}">
                <a16:creationId xmlns:a16="http://schemas.microsoft.com/office/drawing/2014/main" id="{D902AC3E-DC0E-0402-3B93-3043508062CB}"/>
              </a:ext>
            </a:extLst>
          </p:cNvPr>
          <p:cNvSpPr txBox="1"/>
          <p:nvPr/>
        </p:nvSpPr>
        <p:spPr>
          <a:xfrm>
            <a:off x="1645920" y="5587813"/>
            <a:ext cx="10149840" cy="369332"/>
          </a:xfrm>
          <a:prstGeom prst="rect">
            <a:avLst/>
          </a:prstGeom>
          <a:noFill/>
        </p:spPr>
        <p:txBody>
          <a:bodyPr wrap="square">
            <a:spAutoFit/>
          </a:bodyPr>
          <a:lstStyle/>
          <a:p>
            <a:r>
              <a:rPr lang="en-US" dirty="0"/>
              <a:t>Partial tabulation of a simple agent function for the vacuum-cleaner world</a:t>
            </a:r>
            <a:endParaRPr lang="en-IN" dirty="0"/>
          </a:p>
        </p:txBody>
      </p:sp>
      <p:sp>
        <p:nvSpPr>
          <p:cNvPr id="11" name="Slide Number Placeholder 10">
            <a:extLst>
              <a:ext uri="{FF2B5EF4-FFF2-40B4-BE49-F238E27FC236}">
                <a16:creationId xmlns:a16="http://schemas.microsoft.com/office/drawing/2014/main" id="{45927F7A-809A-6629-0F5D-8C4EC514B535}"/>
              </a:ext>
            </a:extLst>
          </p:cNvPr>
          <p:cNvSpPr>
            <a:spLocks noGrp="1"/>
          </p:cNvSpPr>
          <p:nvPr>
            <p:ph type="sldNum" sz="quarter" idx="12"/>
          </p:nvPr>
        </p:nvSpPr>
        <p:spPr/>
        <p:txBody>
          <a:bodyPr/>
          <a:lstStyle/>
          <a:p>
            <a:fld id="{E01F56EE-BA8C-49DD-9007-330E7C7B6D5D}" type="slidenum">
              <a:rPr lang="en-IN" smtClean="0"/>
              <a:t>53</a:t>
            </a:fld>
            <a:endParaRPr lang="en-IN"/>
          </a:p>
        </p:txBody>
      </p:sp>
    </p:spTree>
    <p:extLst>
      <p:ext uri="{BB962C8B-B14F-4D97-AF65-F5344CB8AC3E}">
        <p14:creationId xmlns:p14="http://schemas.microsoft.com/office/powerpoint/2010/main" val="922652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CDA450BC-EA8C-2EDA-B72E-6948D61DD273}"/>
              </a:ext>
            </a:extLst>
          </p:cNvPr>
          <p:cNvSpPr>
            <a:spLocks noGrp="1" noChangeArrowheads="1"/>
          </p:cNvSpPr>
          <p:nvPr>
            <p:ph type="title" idx="4294967295"/>
          </p:nvPr>
        </p:nvSpPr>
        <p:spPr>
          <a:xfrm>
            <a:off x="1082040" y="629920"/>
            <a:ext cx="7772400" cy="1143000"/>
          </a:xfrm>
          <a:ln/>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Concept of Rationality</a:t>
            </a:r>
          </a:p>
        </p:txBody>
      </p:sp>
      <p:sp>
        <p:nvSpPr>
          <p:cNvPr id="13314" name="Rectangle 2">
            <a:extLst>
              <a:ext uri="{FF2B5EF4-FFF2-40B4-BE49-F238E27FC236}">
                <a16:creationId xmlns:a16="http://schemas.microsoft.com/office/drawing/2014/main" id="{01A2B715-1DA2-98A3-4B33-37D10FDA56C9}"/>
              </a:ext>
            </a:extLst>
          </p:cNvPr>
          <p:cNvSpPr>
            <a:spLocks noGrp="1" noChangeArrowheads="1"/>
          </p:cNvSpPr>
          <p:nvPr>
            <p:ph type="body" idx="1"/>
          </p:nvPr>
        </p:nvSpPr>
        <p:spPr>
          <a:xfrm>
            <a:off x="2209800" y="1981200"/>
            <a:ext cx="7772400" cy="4495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Rational agent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One that does the right thing</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 every entry in the table for the agent function is correct (rational).</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What is correct?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actions that cause the agent to be most successful</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So we need ways to measure success.</a:t>
            </a:r>
          </a:p>
        </p:txBody>
      </p:sp>
      <p:sp>
        <p:nvSpPr>
          <p:cNvPr id="2" name="Slide Number Placeholder 1">
            <a:extLst>
              <a:ext uri="{FF2B5EF4-FFF2-40B4-BE49-F238E27FC236}">
                <a16:creationId xmlns:a16="http://schemas.microsoft.com/office/drawing/2014/main" id="{8B5CEF86-C47D-69D8-CD41-9A14ED5A61EA}"/>
              </a:ext>
            </a:extLst>
          </p:cNvPr>
          <p:cNvSpPr>
            <a:spLocks noGrp="1"/>
          </p:cNvSpPr>
          <p:nvPr>
            <p:ph type="sldNum" sz="quarter" idx="12"/>
          </p:nvPr>
        </p:nvSpPr>
        <p:spPr/>
        <p:txBody>
          <a:bodyPr/>
          <a:lstStyle/>
          <a:p>
            <a:fld id="{E01F56EE-BA8C-49DD-9007-330E7C7B6D5D}" type="slidenum">
              <a:rPr lang="en-IN" smtClean="0"/>
              <a:t>54</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8167-6E44-286B-2560-9ED91354D79A}"/>
              </a:ext>
            </a:extLst>
          </p:cNvPr>
          <p:cNvSpPr>
            <a:spLocks noGrp="1"/>
          </p:cNvSpPr>
          <p:nvPr>
            <p:ph type="title"/>
          </p:nvPr>
        </p:nvSpPr>
        <p:spPr/>
        <p:txBody>
          <a:bodyPr/>
          <a:lstStyle/>
          <a:p>
            <a:r>
              <a:rPr lang="en-US" altLang="en-US" dirty="0">
                <a:solidFill>
                  <a:srgbClr val="000000"/>
                </a:solidFill>
              </a:rPr>
              <a:t>Rational agent</a:t>
            </a:r>
            <a:endParaRPr lang="en-IN" dirty="0"/>
          </a:p>
        </p:txBody>
      </p:sp>
      <p:sp>
        <p:nvSpPr>
          <p:cNvPr id="3" name="Content Placeholder 2">
            <a:extLst>
              <a:ext uri="{FF2B5EF4-FFF2-40B4-BE49-F238E27FC236}">
                <a16:creationId xmlns:a16="http://schemas.microsoft.com/office/drawing/2014/main" id="{CBAD709D-6D45-59AA-1832-B62FEC8843BA}"/>
              </a:ext>
            </a:extLst>
          </p:cNvPr>
          <p:cNvSpPr>
            <a:spLocks noGrp="1"/>
          </p:cNvSpPr>
          <p:nvPr>
            <p:ph idx="1"/>
          </p:nvPr>
        </p:nvSpPr>
        <p:spPr/>
        <p:txBody>
          <a:bodyPr>
            <a:normAutofit/>
          </a:bodyPr>
          <a:lstStyle/>
          <a:p>
            <a:pPr marL="342900" indent="-342900" algn="just">
              <a:lnSpc>
                <a:spcPct val="90000"/>
              </a:lnSpc>
              <a:spcBef>
                <a:spcPct val="20000"/>
              </a:spcBef>
              <a:buFontTx/>
              <a:buChar char="•"/>
            </a:pPr>
            <a:r>
              <a:rPr lang="en-US" sz="2800" dirty="0"/>
              <a:t>A</a:t>
            </a:r>
            <a:r>
              <a:rPr lang="en-US" sz="2800" dirty="0">
                <a:solidFill>
                  <a:srgbClr val="FF0000"/>
                </a:solidFill>
              </a:rPr>
              <a:t> Rational Agent </a:t>
            </a:r>
            <a:r>
              <a:rPr lang="en-US" sz="2800" dirty="0"/>
              <a:t>is one that does an action that will cause it to be most successful</a:t>
            </a:r>
          </a:p>
          <a:p>
            <a:pPr marL="342900" indent="-342900" algn="just">
              <a:lnSpc>
                <a:spcPct val="90000"/>
              </a:lnSpc>
              <a:spcBef>
                <a:spcPct val="20000"/>
              </a:spcBef>
              <a:buFontTx/>
              <a:buChar char="•"/>
            </a:pPr>
            <a:r>
              <a:rPr lang="en-US" sz="2800" dirty="0">
                <a:solidFill>
                  <a:srgbClr val="FF0000"/>
                </a:solidFill>
              </a:rPr>
              <a:t>Human agent</a:t>
            </a:r>
            <a:r>
              <a:rPr lang="en-US" sz="2800" dirty="0"/>
              <a:t>: eyes, ears and other organs for sensors; hands, legs, mouth and other body parts for effectors</a:t>
            </a:r>
          </a:p>
          <a:p>
            <a:pPr marL="342900" indent="-342900" algn="just">
              <a:lnSpc>
                <a:spcPct val="90000"/>
              </a:lnSpc>
              <a:spcBef>
                <a:spcPct val="20000"/>
              </a:spcBef>
              <a:buFontTx/>
              <a:buChar char="•"/>
            </a:pPr>
            <a:r>
              <a:rPr lang="en-US" sz="2800" dirty="0">
                <a:solidFill>
                  <a:srgbClr val="FF0000"/>
                </a:solidFill>
              </a:rPr>
              <a:t>Robotic agent</a:t>
            </a:r>
            <a:r>
              <a:rPr lang="en-US" sz="2800" dirty="0"/>
              <a:t>: cameras and infrared range finders for sensors; various motors for effectors</a:t>
            </a:r>
          </a:p>
          <a:p>
            <a:pPr marL="342900" indent="-342900" algn="just">
              <a:spcBef>
                <a:spcPct val="20000"/>
              </a:spcBef>
              <a:buFontTx/>
              <a:buChar char="•"/>
            </a:pPr>
            <a:r>
              <a:rPr lang="en-US" sz="2800" dirty="0">
                <a:solidFill>
                  <a:srgbClr val="FF0000"/>
                </a:solidFill>
              </a:rPr>
              <a:t>A software agent</a:t>
            </a:r>
            <a:r>
              <a:rPr lang="en-US" sz="2800" dirty="0"/>
              <a:t> has encoded bit strings as its percepts and actions</a:t>
            </a:r>
          </a:p>
          <a:p>
            <a:endParaRPr lang="en-IN" dirty="0"/>
          </a:p>
        </p:txBody>
      </p:sp>
      <p:sp>
        <p:nvSpPr>
          <p:cNvPr id="4" name="Slide Number Placeholder 3">
            <a:extLst>
              <a:ext uri="{FF2B5EF4-FFF2-40B4-BE49-F238E27FC236}">
                <a16:creationId xmlns:a16="http://schemas.microsoft.com/office/drawing/2014/main" id="{11405CCF-9A36-1677-A536-247DC1BCB635}"/>
              </a:ext>
            </a:extLst>
          </p:cNvPr>
          <p:cNvSpPr>
            <a:spLocks noGrp="1"/>
          </p:cNvSpPr>
          <p:nvPr>
            <p:ph type="sldNum" sz="quarter" idx="12"/>
          </p:nvPr>
        </p:nvSpPr>
        <p:spPr/>
        <p:txBody>
          <a:bodyPr/>
          <a:lstStyle/>
          <a:p>
            <a:fld id="{E01F56EE-BA8C-49DD-9007-330E7C7B6D5D}" type="slidenum">
              <a:rPr lang="en-IN" smtClean="0"/>
              <a:t>55</a:t>
            </a:fld>
            <a:endParaRPr lang="en-IN"/>
          </a:p>
        </p:txBody>
      </p:sp>
    </p:spTree>
    <p:extLst>
      <p:ext uri="{BB962C8B-B14F-4D97-AF65-F5344CB8AC3E}">
        <p14:creationId xmlns:p14="http://schemas.microsoft.com/office/powerpoint/2010/main" val="766915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FF933E98-DCD8-ACD4-E69D-7C269358ECA9}"/>
              </a:ext>
            </a:extLst>
          </p:cNvPr>
          <p:cNvSpPr>
            <a:spLocks noGrp="1" noChangeArrowheads="1"/>
          </p:cNvSpPr>
          <p:nvPr>
            <p:ph type="title" idx="4294967295"/>
          </p:nvPr>
        </p:nvSpPr>
        <p:spPr>
          <a:xfrm>
            <a:off x="817880" y="557213"/>
            <a:ext cx="7772400" cy="1143000"/>
          </a:xfrm>
          <a:ln/>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Performance measure</a:t>
            </a:r>
          </a:p>
        </p:txBody>
      </p:sp>
      <p:sp>
        <p:nvSpPr>
          <p:cNvPr id="14338" name="Rectangle 2">
            <a:extLst>
              <a:ext uri="{FF2B5EF4-FFF2-40B4-BE49-F238E27FC236}">
                <a16:creationId xmlns:a16="http://schemas.microsoft.com/office/drawing/2014/main" id="{3B36F31A-695A-92F1-6954-3C8C7B460F1F}"/>
              </a:ext>
            </a:extLst>
          </p:cNvPr>
          <p:cNvSpPr>
            <a:spLocks noGrp="1" noChangeArrowheads="1"/>
          </p:cNvSpPr>
          <p:nvPr>
            <p:ph type="body" idx="1"/>
          </p:nvPr>
        </p:nvSpPr>
        <p:spPr>
          <a:xfrm>
            <a:off x="2208213" y="1700213"/>
            <a:ext cx="7772400" cy="48006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Performance measure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An objective function that determines</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How the agent does successfully</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E.g., 90% or 30% ?</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An agent, based on its percepts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latin typeface="Wingdings" panose="05000000000000000000" pitchFamily="2" charset="2"/>
              </a:rPr>
              <a:t></a:t>
            </a:r>
            <a:r>
              <a:rPr lang="en-US" altLang="en-US">
                <a:solidFill>
                  <a:srgbClr val="000000"/>
                </a:solidFill>
              </a:rPr>
              <a:t> action sequence :</a:t>
            </a:r>
          </a:p>
          <a:p>
            <a:pPr marL="741363" lvl="1" indent="-282575">
              <a:buSzPct val="7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desirable, it is said to be performing well.</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No universal performance measure for all agents</a:t>
            </a:r>
          </a:p>
        </p:txBody>
      </p:sp>
      <p:sp>
        <p:nvSpPr>
          <p:cNvPr id="2" name="Slide Number Placeholder 1">
            <a:extLst>
              <a:ext uri="{FF2B5EF4-FFF2-40B4-BE49-F238E27FC236}">
                <a16:creationId xmlns:a16="http://schemas.microsoft.com/office/drawing/2014/main" id="{341930F5-80E0-82B2-A618-AE581E25087D}"/>
              </a:ext>
            </a:extLst>
          </p:cNvPr>
          <p:cNvSpPr>
            <a:spLocks noGrp="1"/>
          </p:cNvSpPr>
          <p:nvPr>
            <p:ph type="sldNum" sz="quarter" idx="12"/>
          </p:nvPr>
        </p:nvSpPr>
        <p:spPr/>
        <p:txBody>
          <a:bodyPr/>
          <a:lstStyle/>
          <a:p>
            <a:fld id="{E01F56EE-BA8C-49DD-9007-330E7C7B6D5D}" type="slidenum">
              <a:rPr lang="en-IN" smtClean="0"/>
              <a:t>56</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B50F44BF-CBFC-A1D8-7269-302AAD906D14}"/>
              </a:ext>
            </a:extLst>
          </p:cNvPr>
          <p:cNvSpPr>
            <a:spLocks noGrp="1" noChangeArrowheads="1"/>
          </p:cNvSpPr>
          <p:nvPr>
            <p:ph type="title" idx="4294967295"/>
          </p:nvPr>
        </p:nvSpPr>
        <p:spPr>
          <a:xfrm>
            <a:off x="1122680" y="64008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Performance measure</a:t>
            </a:r>
          </a:p>
        </p:txBody>
      </p:sp>
      <p:sp>
        <p:nvSpPr>
          <p:cNvPr id="15362" name="Rectangle 2">
            <a:extLst>
              <a:ext uri="{FF2B5EF4-FFF2-40B4-BE49-F238E27FC236}">
                <a16:creationId xmlns:a16="http://schemas.microsoft.com/office/drawing/2014/main" id="{27B528AC-3FC6-311D-C179-49FAA98F57C2}"/>
              </a:ext>
            </a:extLst>
          </p:cNvPr>
          <p:cNvSpPr>
            <a:spLocks noGrp="1" noChangeArrowheads="1"/>
          </p:cNvSpPr>
          <p:nvPr>
            <p:ph type="body" idx="1"/>
          </p:nvPr>
        </p:nvSpPr>
        <p:spPr>
          <a:xfrm>
            <a:off x="2209800" y="1752600"/>
            <a:ext cx="8077200" cy="4495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 general rule: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Design performance measures according to</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What one actually wants in the environment</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Rather than how one thinks the agent should behave</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E.g., in vacuum-cleaner world</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We want the floor clean, no matter how the agent behave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We don’t restrict how the agent behaves</a:t>
            </a:r>
          </a:p>
        </p:txBody>
      </p:sp>
      <p:sp>
        <p:nvSpPr>
          <p:cNvPr id="2" name="Slide Number Placeholder 1">
            <a:extLst>
              <a:ext uri="{FF2B5EF4-FFF2-40B4-BE49-F238E27FC236}">
                <a16:creationId xmlns:a16="http://schemas.microsoft.com/office/drawing/2014/main" id="{5F7DFE52-4A0E-AA47-D08A-35B9FB4F6E5E}"/>
              </a:ext>
            </a:extLst>
          </p:cNvPr>
          <p:cNvSpPr>
            <a:spLocks noGrp="1"/>
          </p:cNvSpPr>
          <p:nvPr>
            <p:ph type="sldNum" sz="quarter" idx="12"/>
          </p:nvPr>
        </p:nvSpPr>
        <p:spPr/>
        <p:txBody>
          <a:bodyPr/>
          <a:lstStyle/>
          <a:p>
            <a:fld id="{E01F56EE-BA8C-49DD-9007-330E7C7B6D5D}" type="slidenum">
              <a:rPr lang="en-IN" smtClean="0"/>
              <a:t>57</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7A5A9364-72C9-5136-0814-1472B998C377}"/>
              </a:ext>
            </a:extLst>
          </p:cNvPr>
          <p:cNvSpPr>
            <a:spLocks noGrp="1" noChangeArrowheads="1"/>
          </p:cNvSpPr>
          <p:nvPr>
            <p:ph type="title"/>
          </p:nvPr>
        </p:nvSpPr>
        <p:spPr>
          <a:xfrm>
            <a:off x="2209800" y="609600"/>
            <a:ext cx="7772400" cy="1143000"/>
          </a:xfrm>
          <a:ln/>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Rationality</a:t>
            </a:r>
          </a:p>
        </p:txBody>
      </p:sp>
      <p:sp>
        <p:nvSpPr>
          <p:cNvPr id="16386" name="Rectangle 2">
            <a:extLst>
              <a:ext uri="{FF2B5EF4-FFF2-40B4-BE49-F238E27FC236}">
                <a16:creationId xmlns:a16="http://schemas.microsoft.com/office/drawing/2014/main" id="{DDD2BC57-F9AF-5342-4A44-D5EF7EB14754}"/>
              </a:ext>
            </a:extLst>
          </p:cNvPr>
          <p:cNvSpPr>
            <a:spLocks noGrp="1" noChangeArrowheads="1"/>
          </p:cNvSpPr>
          <p:nvPr>
            <p:ph idx="1"/>
          </p:nvPr>
        </p:nvSpPr>
        <p:spPr>
          <a:xfrm>
            <a:off x="1752600" y="1981200"/>
            <a:ext cx="8610600" cy="4114800"/>
          </a:xfrm>
          <a:ln/>
        </p:spPr>
        <p:txBody>
          <a:bodyPr/>
          <a:lstStyle/>
          <a:p>
            <a:pPr marL="341313" indent="-341313">
              <a:buSzPct val="80000"/>
              <a:buBlip>
                <a:blip r:embed="rId4"/>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What is rational at any given time depends on four things: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performance measure defining the criterion of success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agent’s prior knowledge of the environment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actions that the agent can perform</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agents’s percept sequence up to now</a:t>
            </a:r>
          </a:p>
        </p:txBody>
      </p:sp>
      <p:sp>
        <p:nvSpPr>
          <p:cNvPr id="2" name="Slide Number Placeholder 1">
            <a:extLst>
              <a:ext uri="{FF2B5EF4-FFF2-40B4-BE49-F238E27FC236}">
                <a16:creationId xmlns:a16="http://schemas.microsoft.com/office/drawing/2014/main" id="{4344F7EB-E5AA-3121-A59E-9779E52A917B}"/>
              </a:ext>
            </a:extLst>
          </p:cNvPr>
          <p:cNvSpPr>
            <a:spLocks noGrp="1"/>
          </p:cNvSpPr>
          <p:nvPr>
            <p:ph type="sldNum" sz="quarter" idx="12"/>
          </p:nvPr>
        </p:nvSpPr>
        <p:spPr/>
        <p:txBody>
          <a:bodyPr/>
          <a:lstStyle/>
          <a:p>
            <a:fld id="{E01F56EE-BA8C-49DD-9007-330E7C7B6D5D}" type="slidenum">
              <a:rPr lang="en-IN" smtClean="0"/>
              <a:t>58</a:t>
            </a:fld>
            <a:endParaRPr lang="en-IN"/>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1B5365D7-C742-253A-A1B7-233F0CEFB987}"/>
              </a:ext>
            </a:extLst>
          </p:cNvPr>
          <p:cNvSpPr>
            <a:spLocks noGrp="1" noChangeArrowheads="1"/>
          </p:cNvSpPr>
          <p:nvPr>
            <p:ph type="title" idx="4294967295"/>
          </p:nvPr>
        </p:nvSpPr>
        <p:spPr>
          <a:xfrm>
            <a:off x="2209800" y="457200"/>
            <a:ext cx="7772400" cy="1143000"/>
          </a:xfrm>
          <a:ln/>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Rational agent </a:t>
            </a:r>
          </a:p>
        </p:txBody>
      </p:sp>
      <p:sp>
        <p:nvSpPr>
          <p:cNvPr id="17410" name="Rectangle 2">
            <a:extLst>
              <a:ext uri="{FF2B5EF4-FFF2-40B4-BE49-F238E27FC236}">
                <a16:creationId xmlns:a16="http://schemas.microsoft.com/office/drawing/2014/main" id="{4225B52F-B164-32DF-B52A-E84615886BCF}"/>
              </a:ext>
            </a:extLst>
          </p:cNvPr>
          <p:cNvSpPr>
            <a:spLocks noGrp="1" noChangeArrowheads="1"/>
          </p:cNvSpPr>
          <p:nvPr>
            <p:ph type="body" idx="1"/>
          </p:nvPr>
        </p:nvSpPr>
        <p:spPr>
          <a:xfrm>
            <a:off x="1981200" y="1447800"/>
            <a:ext cx="8458200" cy="51816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For each possible percept sequence,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an rational agent should select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an action expected to maximize its performance measure, given the evidence provided by the percept sequence and whatever built-in knowledge the agent has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E.g., an exam</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Maximize marks, based on </a:t>
            </a:r>
          </a:p>
          <a:p>
            <a:pPr marL="741363" lvl="1" indent="-282575">
              <a:buSzPct val="7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questions on the paper &amp; your knowledge</a:t>
            </a:r>
          </a:p>
        </p:txBody>
      </p:sp>
      <p:sp>
        <p:nvSpPr>
          <p:cNvPr id="2" name="Slide Number Placeholder 1">
            <a:extLst>
              <a:ext uri="{FF2B5EF4-FFF2-40B4-BE49-F238E27FC236}">
                <a16:creationId xmlns:a16="http://schemas.microsoft.com/office/drawing/2014/main" id="{1B4937C8-D368-5412-EEA0-6315D85B5967}"/>
              </a:ext>
            </a:extLst>
          </p:cNvPr>
          <p:cNvSpPr>
            <a:spLocks noGrp="1"/>
          </p:cNvSpPr>
          <p:nvPr>
            <p:ph type="sldNum" sz="quarter" idx="12"/>
          </p:nvPr>
        </p:nvSpPr>
        <p:spPr/>
        <p:txBody>
          <a:bodyPr/>
          <a:lstStyle/>
          <a:p>
            <a:fld id="{E01F56EE-BA8C-49DD-9007-330E7C7B6D5D}" type="slidenum">
              <a:rPr lang="en-IN" smtClean="0"/>
              <a:t>59</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695400" y="1524000"/>
            <a:ext cx="10607600" cy="4699000"/>
          </a:xfrm>
        </p:spPr>
        <p:txBody>
          <a:bodyPr>
            <a:normAutofit/>
          </a:bodyPr>
          <a:lstStyle/>
          <a:p>
            <a:pPr marL="0" indent="0" algn="just">
              <a:lnSpc>
                <a:spcPct val="150000"/>
              </a:lnSpc>
              <a:spcAft>
                <a:spcPts val="1000"/>
              </a:spcAft>
              <a:buNone/>
              <a:tabLst>
                <a:tab pos="1657350" algn="l"/>
              </a:tabLst>
            </a:pPr>
            <a:r>
              <a:rPr lang="en-US" sz="1800" b="1" dirty="0">
                <a:solidFill>
                  <a:srgbClr val="000000"/>
                </a:solidFill>
                <a:effectLst/>
                <a:latin typeface="+mn-lt"/>
                <a:ea typeface="Times New Roman" panose="02020603050405020304" pitchFamily="18" charset="0"/>
                <a:cs typeface="Times New Roman" panose="02020603050405020304" pitchFamily="18" charset="0"/>
              </a:rPr>
              <a:t>Text Books:</a:t>
            </a:r>
          </a:p>
          <a:p>
            <a:r>
              <a:rPr lang="en-US" sz="1800" b="0" i="0" u="none" strike="noStrike" baseline="0" dirty="0">
                <a:solidFill>
                  <a:srgbClr val="000000"/>
                </a:solidFill>
                <a:latin typeface="Times New Roman" panose="02020603050405020304" pitchFamily="18" charset="0"/>
              </a:rPr>
              <a:t>S. Russel and P. Nerving, </a:t>
            </a:r>
            <a:r>
              <a:rPr lang="en-US" sz="1800" b="0" i="1" u="none" strike="noStrike" baseline="0" dirty="0">
                <a:solidFill>
                  <a:srgbClr val="000000"/>
                </a:solidFill>
                <a:latin typeface="Times New Roman" panose="02020603050405020304" pitchFamily="18" charset="0"/>
              </a:rPr>
              <a:t>Artificial intelligence – A Modern Approach</a:t>
            </a:r>
            <a:r>
              <a:rPr lang="en-US" sz="1800" b="0" i="0" u="none" strike="noStrike" baseline="0" dirty="0">
                <a:solidFill>
                  <a:srgbClr val="000000"/>
                </a:solidFill>
                <a:latin typeface="Times New Roman" panose="02020603050405020304" pitchFamily="18" charset="0"/>
              </a:rPr>
              <a:t>, Pearson Education; 3rd Edition, 2015, ISBN: 9789332543515, ISBN: 9789332518698. 	</a:t>
            </a:r>
          </a:p>
          <a:p>
            <a:r>
              <a:rPr lang="en-US" sz="1800" b="0" i="0" u="none" strike="noStrike" baseline="0" dirty="0">
                <a:solidFill>
                  <a:srgbClr val="000000"/>
                </a:solidFill>
                <a:latin typeface="Times New Roman" panose="02020603050405020304" pitchFamily="18" charset="0"/>
              </a:rPr>
              <a:t>E. Rich, K. Knight, and S. B. Nair, "Artificial Intelligence," 3rd ed. Tata McGraw Hill, 2013. 	</a:t>
            </a:r>
          </a:p>
          <a:p>
            <a:pPr marL="0" indent="0" algn="just">
              <a:lnSpc>
                <a:spcPct val="150000"/>
              </a:lnSpc>
              <a:spcAft>
                <a:spcPts val="1000"/>
              </a:spcAft>
              <a:buNone/>
              <a:tabLst>
                <a:tab pos="1657350" algn="l"/>
              </a:tabLst>
            </a:pPr>
            <a:r>
              <a:rPr lang="en-US" sz="1800" b="1" dirty="0">
                <a:solidFill>
                  <a:srgbClr val="000000"/>
                </a:solidFill>
                <a:effectLst/>
                <a:latin typeface="+mn-lt"/>
                <a:ea typeface="Times New Roman" panose="02020603050405020304" pitchFamily="18" charset="0"/>
                <a:cs typeface="Times New Roman" panose="02020603050405020304" pitchFamily="18" charset="0"/>
              </a:rPr>
              <a:t>Reference Books:</a:t>
            </a:r>
          </a:p>
          <a:p>
            <a:r>
              <a:rPr lang="en-US" sz="1800" b="0" i="0" u="none" strike="noStrike" baseline="0" dirty="0">
                <a:solidFill>
                  <a:srgbClr val="000000"/>
                </a:solidFill>
                <a:latin typeface="Times New Roman" panose="02020603050405020304" pitchFamily="18" charset="0"/>
              </a:rPr>
              <a:t>L. Ermine, "Expert Systems: Theory and Practice," Prentice Hall of India, 1995. 	</a:t>
            </a:r>
          </a:p>
          <a:p>
            <a:r>
              <a:rPr lang="en-IN" sz="1800" b="0" i="0" u="none" strike="noStrike" baseline="0" dirty="0">
                <a:solidFill>
                  <a:srgbClr val="000000"/>
                </a:solidFill>
                <a:latin typeface="Times New Roman" panose="02020603050405020304" pitchFamily="18" charset="0"/>
              </a:rPr>
              <a:t>A. Basu and S. Sarkar, "Artificial Intelligence, IIT Kharagpur," https://archive.nptel.ac.in/courses/106/105/106105077/ 	</a:t>
            </a:r>
          </a:p>
          <a:p>
            <a:r>
              <a:rPr lang="en-US" sz="1800" b="0" i="0" u="none" strike="noStrike" baseline="0" dirty="0" err="1">
                <a:solidFill>
                  <a:srgbClr val="000000"/>
                </a:solidFill>
                <a:latin typeface="Times New Roman" panose="02020603050405020304" pitchFamily="18" charset="0"/>
              </a:rPr>
              <a:t>Lavika</a:t>
            </a:r>
            <a:r>
              <a:rPr lang="en-US" sz="1800" b="0" i="0" u="none" strike="noStrike" baseline="0" dirty="0">
                <a:solidFill>
                  <a:srgbClr val="000000"/>
                </a:solidFill>
                <a:latin typeface="Times New Roman" panose="02020603050405020304" pitchFamily="18" charset="0"/>
              </a:rPr>
              <a:t> Goel, “Artificial Intelligence: Concepts and Applications”, Wiley, 1 January 2021, ISBN: 978-8126519934. 	</a:t>
            </a:r>
          </a:p>
          <a:p>
            <a:pPr marL="0" indent="0" algn="just">
              <a:lnSpc>
                <a:spcPct val="150000"/>
              </a:lnSpc>
              <a:spcAft>
                <a:spcPts val="1000"/>
              </a:spcAft>
              <a:buNone/>
              <a:tabLst>
                <a:tab pos="1657350" algn="l"/>
              </a:tabLst>
            </a:pPr>
            <a:endParaRPr lang="en-US" sz="1800" b="1" dirty="0">
              <a:solidFill>
                <a:srgbClr val="000000"/>
              </a:solidFill>
              <a:effectLst/>
              <a:latin typeface="+mn-lt"/>
              <a:ea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lstStyle/>
          <a:p>
            <a:r>
              <a:rPr lang="en-US" sz="4400" dirty="0">
                <a:solidFill>
                  <a:schemeClr val="tx1"/>
                </a:solidFill>
                <a:latin typeface="+mj-lt"/>
                <a:ea typeface="+mj-ea"/>
                <a:cs typeface="+mj-cs"/>
              </a:rPr>
              <a:t>Reading MATERIALS</a:t>
            </a:r>
          </a:p>
        </p:txBody>
      </p:sp>
      <p:sp>
        <p:nvSpPr>
          <p:cNvPr id="3" name="Slide Number Placeholder 2">
            <a:extLst>
              <a:ext uri="{FF2B5EF4-FFF2-40B4-BE49-F238E27FC236}">
                <a16:creationId xmlns:a16="http://schemas.microsoft.com/office/drawing/2014/main" id="{5ADAA475-9C3E-7893-3CCC-D96BE5B5768C}"/>
              </a:ext>
            </a:extLst>
          </p:cNvPr>
          <p:cNvSpPr>
            <a:spLocks noGrp="1"/>
          </p:cNvSpPr>
          <p:nvPr>
            <p:ph type="sldNum" sz="quarter" idx="14"/>
          </p:nvPr>
        </p:nvSpPr>
        <p:spPr/>
        <p:txBody>
          <a:bodyPr/>
          <a:lstStyle/>
          <a:p>
            <a:fld id="{45A3C14A-F937-4231-B6F1-40B429FAFB2F}" type="slidenum">
              <a:rPr lang="en-NZ" smtClean="0"/>
              <a:pPr/>
              <a:t>6</a:t>
            </a:fld>
            <a:endParaRPr lang="en-NZ"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F91557D6-715C-6949-1B0F-782B5ABADF8F}"/>
              </a:ext>
            </a:extLst>
          </p:cNvPr>
          <p:cNvSpPr>
            <a:spLocks noGrp="1" noChangeArrowheads="1"/>
          </p:cNvSpPr>
          <p:nvPr>
            <p:ph type="title" idx="4294967295"/>
          </p:nvPr>
        </p:nvSpPr>
        <p:spPr>
          <a:xfrm>
            <a:off x="2209800" y="609600"/>
            <a:ext cx="7772400" cy="1143000"/>
          </a:xfrm>
          <a:ln/>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Example of a Rational agent </a:t>
            </a:r>
          </a:p>
        </p:txBody>
      </p:sp>
      <p:sp>
        <p:nvSpPr>
          <p:cNvPr id="18434" name="Rectangle 2">
            <a:extLst>
              <a:ext uri="{FF2B5EF4-FFF2-40B4-BE49-F238E27FC236}">
                <a16:creationId xmlns:a16="http://schemas.microsoft.com/office/drawing/2014/main" id="{8A4C6463-2E23-3012-6B79-93CD5003C05C}"/>
              </a:ext>
            </a:extLst>
          </p:cNvPr>
          <p:cNvSpPr>
            <a:spLocks noGrp="1" noChangeArrowheads="1"/>
          </p:cNvSpPr>
          <p:nvPr>
            <p:ph type="body" idx="1"/>
          </p:nvPr>
        </p:nvSpPr>
        <p:spPr>
          <a:xfrm>
            <a:off x="2209800" y="1981200"/>
            <a:ext cx="80010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Performance measure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Awards one point for each clean square</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at each time step, over 10000 time steps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Prior knowledge about the environment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geography of the environment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Only two squares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a:t>
            </a:r>
            <a:r>
              <a:rPr lang="en-US" altLang="en-US" i="1">
                <a:solidFill>
                  <a:srgbClr val="000000"/>
                </a:solidFill>
              </a:rPr>
              <a:t>effect</a:t>
            </a:r>
            <a:r>
              <a:rPr lang="en-US" altLang="en-US">
                <a:solidFill>
                  <a:srgbClr val="000000"/>
                </a:solidFill>
              </a:rPr>
              <a:t> of the actions</a:t>
            </a:r>
          </a:p>
        </p:txBody>
      </p:sp>
      <p:sp>
        <p:nvSpPr>
          <p:cNvPr id="2" name="Slide Number Placeholder 1">
            <a:extLst>
              <a:ext uri="{FF2B5EF4-FFF2-40B4-BE49-F238E27FC236}">
                <a16:creationId xmlns:a16="http://schemas.microsoft.com/office/drawing/2014/main" id="{257562C2-871C-BFF8-E5B9-A8433F8D3A3B}"/>
              </a:ext>
            </a:extLst>
          </p:cNvPr>
          <p:cNvSpPr>
            <a:spLocks noGrp="1"/>
          </p:cNvSpPr>
          <p:nvPr>
            <p:ph type="sldNum" sz="quarter" idx="12"/>
          </p:nvPr>
        </p:nvSpPr>
        <p:spPr/>
        <p:txBody>
          <a:bodyPr/>
          <a:lstStyle/>
          <a:p>
            <a:fld id="{E01F56EE-BA8C-49DD-9007-330E7C7B6D5D}" type="slidenum">
              <a:rPr lang="en-IN" smtClean="0"/>
              <a:t>60</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6940FC2-D9E2-13E7-D3B8-120754ABD75A}"/>
              </a:ext>
            </a:extLst>
          </p:cNvPr>
          <p:cNvSpPr>
            <a:spLocks noGrp="1" noChangeArrowheads="1"/>
          </p:cNvSpPr>
          <p:nvPr>
            <p:ph type="title"/>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Roboto Medium" panose="02000000000000000000" pitchFamily="2" charset="0"/>
                <a:ea typeface="Roboto Medium" panose="02000000000000000000" pitchFamily="2" charset="0"/>
                <a:cs typeface="Roboto Medium" panose="02000000000000000000" pitchFamily="2" charset="0"/>
              </a:rPr>
              <a:t>Example of a rational agent </a:t>
            </a:r>
          </a:p>
        </p:txBody>
      </p:sp>
      <p:sp>
        <p:nvSpPr>
          <p:cNvPr id="19457" name="Rectangle 1">
            <a:extLst>
              <a:ext uri="{FF2B5EF4-FFF2-40B4-BE49-F238E27FC236}">
                <a16:creationId xmlns:a16="http://schemas.microsoft.com/office/drawing/2014/main" id="{5EC257CC-E1A8-6332-E4FB-7E2441B2D8CE}"/>
              </a:ext>
            </a:extLst>
          </p:cNvPr>
          <p:cNvSpPr>
            <a:spLocks noGrp="1" noChangeArrowheads="1"/>
          </p:cNvSpPr>
          <p:nvPr>
            <p:ph idx="1"/>
          </p:nvPr>
        </p:nvSpPr>
        <p:spPr>
          <a:xfrm>
            <a:off x="2209800" y="1981200"/>
            <a:ext cx="7772400" cy="4114800"/>
          </a:xfrm>
          <a:ln/>
        </p:spPr>
        <p:txBody>
          <a:bodyPr anchor="t"/>
          <a:lstStyle/>
          <a:p>
            <a:pPr marL="341313" indent="-341313">
              <a:spcBef>
                <a:spcPts val="800"/>
              </a:spcBef>
              <a:buSzPct val="80000"/>
              <a:buBlip>
                <a:blip r:embed="rId4"/>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Actions that can perform</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Left, Right, Suck and NoOp</a:t>
            </a:r>
          </a:p>
          <a:p>
            <a:pPr marL="341313" indent="-341313">
              <a:spcBef>
                <a:spcPts val="800"/>
              </a:spcBef>
              <a:buSzPct val="80000"/>
              <a:buBlip>
                <a:blip r:embed="rId4"/>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Percept sequences</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Where is the agent?</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Whether the location contains dirt?</a:t>
            </a:r>
          </a:p>
          <a:p>
            <a:pPr marL="741363" lvl="1" indent="-284163" algn="l">
              <a:lnSpc>
                <a:spcPct val="90000"/>
              </a:lnSpc>
              <a:spcBef>
                <a:spcPts val="700"/>
              </a:spcBef>
              <a:buClr>
                <a:srgbClr val="C09E4A"/>
              </a:buClr>
              <a:buSzPct val="70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800">
              <a:solidFill>
                <a:srgbClr val="000000"/>
              </a:solidFill>
            </a:endParaRPr>
          </a:p>
          <a:p>
            <a:pPr marL="341313" indent="-341313">
              <a:spcBef>
                <a:spcPts val="800"/>
              </a:spcBef>
              <a:buSzPct val="80000"/>
              <a:buBlip>
                <a:blip r:embed="rId4"/>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Under this circumstance, the agent is rational.</a:t>
            </a:r>
          </a:p>
        </p:txBody>
      </p:sp>
      <p:sp>
        <p:nvSpPr>
          <p:cNvPr id="2" name="Slide Number Placeholder 1">
            <a:extLst>
              <a:ext uri="{FF2B5EF4-FFF2-40B4-BE49-F238E27FC236}">
                <a16:creationId xmlns:a16="http://schemas.microsoft.com/office/drawing/2014/main" id="{E927B331-6584-FE7C-FC25-B761BFD7F2BA}"/>
              </a:ext>
            </a:extLst>
          </p:cNvPr>
          <p:cNvSpPr>
            <a:spLocks noGrp="1"/>
          </p:cNvSpPr>
          <p:nvPr>
            <p:ph type="sldNum" sz="quarter" idx="12"/>
          </p:nvPr>
        </p:nvSpPr>
        <p:spPr/>
        <p:txBody>
          <a:bodyPr/>
          <a:lstStyle/>
          <a:p>
            <a:fld id="{E01F56EE-BA8C-49DD-9007-330E7C7B6D5D}" type="slidenum">
              <a:rPr lang="en-IN" smtClean="0"/>
              <a:t>61</a:t>
            </a:fld>
            <a:endParaRPr lang="en-IN"/>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a:extLst>
              <a:ext uri="{FF2B5EF4-FFF2-40B4-BE49-F238E27FC236}">
                <a16:creationId xmlns:a16="http://schemas.microsoft.com/office/drawing/2014/main" id="{5CBFAC47-3E4D-78BA-5A5B-644B8715AB99}"/>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Task environments</a:t>
            </a:r>
          </a:p>
        </p:txBody>
      </p:sp>
      <p:sp>
        <p:nvSpPr>
          <p:cNvPr id="25602" name="Rectangle 2">
            <a:extLst>
              <a:ext uri="{FF2B5EF4-FFF2-40B4-BE49-F238E27FC236}">
                <a16:creationId xmlns:a16="http://schemas.microsoft.com/office/drawing/2014/main" id="{4DD688A8-ADD6-F9C6-15C1-35FF5ECF05ED}"/>
              </a:ext>
            </a:extLst>
          </p:cNvPr>
          <p:cNvSpPr>
            <a:spLocks noGrp="1" noChangeArrowheads="1"/>
          </p:cNvSpPr>
          <p:nvPr>
            <p:ph type="body" idx="1"/>
          </p:nvPr>
        </p:nvSpPr>
        <p:spPr>
          <a:xfrm>
            <a:off x="2209800" y="1752600"/>
            <a:ext cx="7772400" cy="4648200"/>
          </a:xfrm>
          <a:ln/>
        </p:spPr>
        <p:txBody>
          <a:bodyPr/>
          <a:lstStyle/>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Task environments are the </a:t>
            </a:r>
            <a:r>
              <a:rPr lang="en-US" altLang="en-US">
                <a:solidFill>
                  <a:srgbClr val="000000"/>
                </a:solidFill>
                <a:effectLst>
                  <a:outerShdw blurRad="38100" dist="38100" dir="2700000" algn="tl">
                    <a:srgbClr val="FFFFFF"/>
                  </a:outerShdw>
                </a:effectLst>
              </a:rPr>
              <a:t>problems</a:t>
            </a:r>
          </a:p>
          <a:p>
            <a:pPr marL="741363" lvl="1" indent="-284163">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While the rational agents are the </a:t>
            </a:r>
            <a:r>
              <a:rPr lang="en-US" altLang="en-US">
                <a:solidFill>
                  <a:srgbClr val="000000"/>
                </a:solidFill>
                <a:effectLst>
                  <a:outerShdw blurRad="38100" dist="38100" dir="2700000" algn="tl">
                    <a:srgbClr val="FFFFFF"/>
                  </a:outerShdw>
                </a:effectLst>
              </a:rPr>
              <a:t>solutions</a:t>
            </a:r>
          </a:p>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Specifying the task environment</a:t>
            </a:r>
          </a:p>
          <a:p>
            <a:pPr marL="741363" lvl="1" indent="-284163">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PEAS description as fully as possible</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Performance</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Environment</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Actuators</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Sensors </a:t>
            </a:r>
          </a:p>
          <a:p>
            <a:pPr lvl="2" indent="-227013">
              <a:buSzPct val="65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2202AA"/>
                </a:solidFill>
              </a:rPr>
              <a:t>In designing an agent, the first step must always be to specify the task environment as fully as possible.</a:t>
            </a:r>
          </a:p>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Use automated taxi driver as an example</a:t>
            </a:r>
          </a:p>
        </p:txBody>
      </p:sp>
      <p:sp>
        <p:nvSpPr>
          <p:cNvPr id="2" name="Slide Number Placeholder 1">
            <a:extLst>
              <a:ext uri="{FF2B5EF4-FFF2-40B4-BE49-F238E27FC236}">
                <a16:creationId xmlns:a16="http://schemas.microsoft.com/office/drawing/2014/main" id="{74DE4543-2F2B-BB39-8CB6-2218A852C999}"/>
              </a:ext>
            </a:extLst>
          </p:cNvPr>
          <p:cNvSpPr>
            <a:spLocks noGrp="1"/>
          </p:cNvSpPr>
          <p:nvPr>
            <p:ph type="sldNum" sz="quarter" idx="12"/>
          </p:nvPr>
        </p:nvSpPr>
        <p:spPr/>
        <p:txBody>
          <a:bodyPr/>
          <a:lstStyle/>
          <a:p>
            <a:fld id="{E01F56EE-BA8C-49DD-9007-330E7C7B6D5D}" type="slidenum">
              <a:rPr lang="en-IN" smtClean="0"/>
              <a:t>62</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C85AD43C-6574-AEE1-A7FA-A92B8A7CDA98}"/>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Task environments</a:t>
            </a:r>
          </a:p>
        </p:txBody>
      </p:sp>
      <p:sp>
        <p:nvSpPr>
          <p:cNvPr id="26626" name="Rectangle 2">
            <a:extLst>
              <a:ext uri="{FF2B5EF4-FFF2-40B4-BE49-F238E27FC236}">
                <a16:creationId xmlns:a16="http://schemas.microsoft.com/office/drawing/2014/main" id="{414DE343-EE76-D592-71D5-23B266261085}"/>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Performance measure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How can we judge the automated driver?</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Which factors are considered?</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getting to the correct destination</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minimizing fuel consumption</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minimizing the trip time and/or cost</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minimizing the violations of traffic laws</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maximizing the safety and comfort, etc.</a:t>
            </a:r>
          </a:p>
        </p:txBody>
      </p:sp>
      <p:sp>
        <p:nvSpPr>
          <p:cNvPr id="2" name="Slide Number Placeholder 1">
            <a:extLst>
              <a:ext uri="{FF2B5EF4-FFF2-40B4-BE49-F238E27FC236}">
                <a16:creationId xmlns:a16="http://schemas.microsoft.com/office/drawing/2014/main" id="{4E45D5BD-8351-EFB8-850F-F57A2D4AA13D}"/>
              </a:ext>
            </a:extLst>
          </p:cNvPr>
          <p:cNvSpPr>
            <a:spLocks noGrp="1"/>
          </p:cNvSpPr>
          <p:nvPr>
            <p:ph type="sldNum" sz="quarter" idx="12"/>
          </p:nvPr>
        </p:nvSpPr>
        <p:spPr/>
        <p:txBody>
          <a:bodyPr/>
          <a:lstStyle/>
          <a:p>
            <a:fld id="{E01F56EE-BA8C-49DD-9007-330E7C7B6D5D}" type="slidenum">
              <a:rPr lang="en-IN" smtClean="0"/>
              <a:t>63</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E4F367D5-B7FA-4011-27D4-8CF4D8FF151A}"/>
              </a:ext>
            </a:extLst>
          </p:cNvPr>
          <p:cNvSpPr>
            <a:spLocks noGrp="1" noChangeArrowheads="1"/>
          </p:cNvSpPr>
          <p:nvPr>
            <p:ph type="body"/>
          </p:nvPr>
        </p:nvSpPr>
        <p:spPr>
          <a:xfrm>
            <a:off x="2209800" y="1981200"/>
            <a:ext cx="7772400" cy="4114800"/>
          </a:xfrm>
          <a:ln/>
        </p:spPr>
        <p:txBody>
          <a:bodyPr anchor="t"/>
          <a:lstStyle/>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Environment</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A taxi must deal with a variety of roads</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Traffic lights, other vehicles, pedestrians, stray animals, road works, police cars, etc.</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Interact with the customer</a:t>
            </a:r>
          </a:p>
        </p:txBody>
      </p:sp>
      <p:sp>
        <p:nvSpPr>
          <p:cNvPr id="27650" name="Rectangle 2">
            <a:extLst>
              <a:ext uri="{FF2B5EF4-FFF2-40B4-BE49-F238E27FC236}">
                <a16:creationId xmlns:a16="http://schemas.microsoft.com/office/drawing/2014/main" id="{71A51709-C852-0677-B5D9-D9CDAC4EDCBF}"/>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Task environments</a:t>
            </a:r>
          </a:p>
        </p:txBody>
      </p:sp>
      <p:sp>
        <p:nvSpPr>
          <p:cNvPr id="2" name="Slide Number Placeholder 1">
            <a:extLst>
              <a:ext uri="{FF2B5EF4-FFF2-40B4-BE49-F238E27FC236}">
                <a16:creationId xmlns:a16="http://schemas.microsoft.com/office/drawing/2014/main" id="{E18A289E-DD14-6A60-3988-36C82DA86FE2}"/>
              </a:ext>
            </a:extLst>
          </p:cNvPr>
          <p:cNvSpPr>
            <a:spLocks noGrp="1"/>
          </p:cNvSpPr>
          <p:nvPr>
            <p:ph type="sldNum" sz="quarter" idx="12"/>
          </p:nvPr>
        </p:nvSpPr>
        <p:spPr/>
        <p:txBody>
          <a:bodyPr/>
          <a:lstStyle/>
          <a:p>
            <a:fld id="{E01F56EE-BA8C-49DD-9007-330E7C7B6D5D}" type="slidenum">
              <a:rPr lang="en-IN" smtClean="0"/>
              <a:t>64</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02047956-B414-9622-7713-EBBFEDEA5805}"/>
              </a:ext>
            </a:extLst>
          </p:cNvPr>
          <p:cNvSpPr>
            <a:spLocks noGrp="1" noChangeArrowheads="1"/>
          </p:cNvSpPr>
          <p:nvPr>
            <p:ph type="body"/>
          </p:nvPr>
        </p:nvSpPr>
        <p:spPr>
          <a:xfrm>
            <a:off x="2209800" y="1600200"/>
            <a:ext cx="7772400" cy="4800600"/>
          </a:xfrm>
          <a:ln/>
        </p:spPr>
        <p:txBody>
          <a:bodyPr anchor="t"/>
          <a:lstStyle/>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Actuators (for outputs)</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Control over the accelerator, steering, gear shifting and braking</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A display to communicate with the customers</a:t>
            </a:r>
          </a:p>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Sensors (for inputs)</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Detect other vehicles, road situations</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GPS (Global Positioning System) to know where the taxi is </a:t>
            </a:r>
          </a:p>
          <a:p>
            <a:pPr marL="741363" lvl="1" indent="-284163" algn="l">
              <a:lnSpc>
                <a:spcPct val="90000"/>
              </a:lnSpc>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Many more devices are necessary</a:t>
            </a:r>
          </a:p>
        </p:txBody>
      </p:sp>
      <p:sp>
        <p:nvSpPr>
          <p:cNvPr id="28674" name="Rectangle 2">
            <a:extLst>
              <a:ext uri="{FF2B5EF4-FFF2-40B4-BE49-F238E27FC236}">
                <a16:creationId xmlns:a16="http://schemas.microsoft.com/office/drawing/2014/main" id="{240463AC-521F-44CB-0964-AF5C8629AC5F}"/>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Task environments</a:t>
            </a:r>
          </a:p>
        </p:txBody>
      </p:sp>
      <p:sp>
        <p:nvSpPr>
          <p:cNvPr id="2" name="Slide Number Placeholder 1">
            <a:extLst>
              <a:ext uri="{FF2B5EF4-FFF2-40B4-BE49-F238E27FC236}">
                <a16:creationId xmlns:a16="http://schemas.microsoft.com/office/drawing/2014/main" id="{365C5E16-66D2-8DC1-6DDF-F672D7313F94}"/>
              </a:ext>
            </a:extLst>
          </p:cNvPr>
          <p:cNvSpPr>
            <a:spLocks noGrp="1"/>
          </p:cNvSpPr>
          <p:nvPr>
            <p:ph type="sldNum" sz="quarter" idx="12"/>
          </p:nvPr>
        </p:nvSpPr>
        <p:spPr/>
        <p:txBody>
          <a:bodyPr/>
          <a:lstStyle/>
          <a:p>
            <a:fld id="{E01F56EE-BA8C-49DD-9007-330E7C7B6D5D}" type="slidenum">
              <a:rPr lang="en-IN" smtClean="0"/>
              <a:t>65</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a:extLst>
              <a:ext uri="{FF2B5EF4-FFF2-40B4-BE49-F238E27FC236}">
                <a16:creationId xmlns:a16="http://schemas.microsoft.com/office/drawing/2014/main" id="{4339B725-B663-F18F-B566-38D7D9F4213E}"/>
              </a:ext>
            </a:extLst>
          </p:cNvPr>
          <p:cNvSpPr>
            <a:spLocks noGrp="1" noChangeArrowheads="1"/>
          </p:cNvSpPr>
          <p:nvPr>
            <p:ph type="body"/>
          </p:nvPr>
        </p:nvSpPr>
        <p:spPr>
          <a:xfrm>
            <a:off x="2209800" y="1981200"/>
            <a:ext cx="7772400" cy="4114800"/>
          </a:xfrm>
          <a:ln/>
        </p:spPr>
        <p:txBody>
          <a:bodyPr anchor="t"/>
          <a:lstStyle/>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A sketch of automated taxi driver</a:t>
            </a:r>
          </a:p>
        </p:txBody>
      </p:sp>
      <p:sp>
        <p:nvSpPr>
          <p:cNvPr id="29698" name="Rectangle 2">
            <a:extLst>
              <a:ext uri="{FF2B5EF4-FFF2-40B4-BE49-F238E27FC236}">
                <a16:creationId xmlns:a16="http://schemas.microsoft.com/office/drawing/2014/main" id="{C54D8D63-797B-3676-294A-442E5FF59992}"/>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Task environments</a:t>
            </a:r>
          </a:p>
        </p:txBody>
      </p:sp>
      <p:pic>
        <p:nvPicPr>
          <p:cNvPr id="29699" name="Picture 3">
            <a:extLst>
              <a:ext uri="{FF2B5EF4-FFF2-40B4-BE49-F238E27FC236}">
                <a16:creationId xmlns:a16="http://schemas.microsoft.com/office/drawing/2014/main" id="{2C257DE3-AE1A-53B0-2166-B4B115F2A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700338"/>
            <a:ext cx="8839200" cy="293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3223B341-2ED3-A98E-B208-F6020C4A32F7}"/>
              </a:ext>
            </a:extLst>
          </p:cNvPr>
          <p:cNvSpPr>
            <a:spLocks noGrp="1"/>
          </p:cNvSpPr>
          <p:nvPr>
            <p:ph type="sldNum" sz="quarter" idx="12"/>
          </p:nvPr>
        </p:nvSpPr>
        <p:spPr/>
        <p:txBody>
          <a:bodyPr/>
          <a:lstStyle/>
          <a:p>
            <a:fld id="{E01F56EE-BA8C-49DD-9007-330E7C7B6D5D}" type="slidenum">
              <a:rPr lang="en-IN" smtClean="0"/>
              <a:t>66</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8B6827E5-EC53-5BB6-CA73-67F541AC835E}"/>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solidFill>
                  <a:srgbClr val="000000"/>
                </a:solidFill>
              </a:rPr>
              <a:t>Properties of task environments</a:t>
            </a:r>
          </a:p>
        </p:txBody>
      </p:sp>
      <p:sp>
        <p:nvSpPr>
          <p:cNvPr id="30722" name="Rectangle 2">
            <a:extLst>
              <a:ext uri="{FF2B5EF4-FFF2-40B4-BE49-F238E27FC236}">
                <a16:creationId xmlns:a16="http://schemas.microsoft.com/office/drawing/2014/main" id="{C269A692-ABFC-71F4-9265-3E01D020152E}"/>
              </a:ext>
            </a:extLst>
          </p:cNvPr>
          <p:cNvSpPr>
            <a:spLocks noGrp="1" noChangeArrowheads="1"/>
          </p:cNvSpPr>
          <p:nvPr>
            <p:ph type="body" idx="1"/>
          </p:nvPr>
        </p:nvSpPr>
        <p:spPr>
          <a:xfrm>
            <a:off x="2209800" y="1752600"/>
            <a:ext cx="8077200" cy="45720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Fully observable vs. Partially observable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an agent’s sensors give it access to the complete state of the environment at each point in time then the environment is </a:t>
            </a:r>
            <a:r>
              <a:rPr lang="en-US" altLang="en-US" u="sng">
                <a:solidFill>
                  <a:srgbClr val="000000"/>
                </a:solidFill>
              </a:rPr>
              <a:t>effectively and fully observable</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the sensors detect all aspects</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That are relevant to the choice of action</a:t>
            </a:r>
          </a:p>
        </p:txBody>
      </p:sp>
      <p:sp>
        <p:nvSpPr>
          <p:cNvPr id="2" name="Slide Number Placeholder 1">
            <a:extLst>
              <a:ext uri="{FF2B5EF4-FFF2-40B4-BE49-F238E27FC236}">
                <a16:creationId xmlns:a16="http://schemas.microsoft.com/office/drawing/2014/main" id="{BA3AB701-00B1-28FF-0D27-C7CD38F2A4B9}"/>
              </a:ext>
            </a:extLst>
          </p:cNvPr>
          <p:cNvSpPr>
            <a:spLocks noGrp="1"/>
          </p:cNvSpPr>
          <p:nvPr>
            <p:ph type="sldNum" sz="quarter" idx="12"/>
          </p:nvPr>
        </p:nvSpPr>
        <p:spPr/>
        <p:txBody>
          <a:bodyPr/>
          <a:lstStyle/>
          <a:p>
            <a:fld id="{E01F56EE-BA8C-49DD-9007-330E7C7B6D5D}" type="slidenum">
              <a:rPr lang="en-IN" smtClean="0"/>
              <a:t>67</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B97BB10B-21FE-4B87-A86C-3190124C1BCE}"/>
              </a:ext>
            </a:extLst>
          </p:cNvPr>
          <p:cNvSpPr>
            <a:spLocks noGrp="1" noChangeArrowheads="1"/>
          </p:cNvSpPr>
          <p:nvPr>
            <p:ph type="body"/>
          </p:nvPr>
        </p:nvSpPr>
        <p:spPr>
          <a:xfrm>
            <a:off x="2209800" y="1981200"/>
            <a:ext cx="7772400" cy="4114800"/>
          </a:xfrm>
          <a:ln/>
        </p:spPr>
        <p:txBody>
          <a:bodyPr anchor="t"/>
          <a:lstStyle/>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Partially observable</a:t>
            </a:r>
          </a:p>
          <a:p>
            <a:pPr marL="341313" indent="-339725">
              <a:spcBef>
                <a:spcPts val="700"/>
              </a:spcBef>
              <a:buSzPct val="80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An environment might be Partially observable because of noisy and inaccurate sensors or because parts of the state are simply missing from the sensor data.</a:t>
            </a:r>
          </a:p>
          <a:p>
            <a:pPr marL="341313" indent="-339725">
              <a:spcBef>
                <a:spcPts val="700"/>
              </a:spcBef>
              <a:buSzPct val="80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b="1" u="sng">
                <a:solidFill>
                  <a:srgbClr val="000000"/>
                </a:solidFill>
              </a:rPr>
              <a:t>Example:</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A local dirt sensor of the cleaner cannot tell</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Whether other squares are clean or not </a:t>
            </a:r>
          </a:p>
          <a:p>
            <a:pPr marL="341313" indent="-341313">
              <a:spcBef>
                <a:spcPts val="600"/>
              </a:spcBef>
              <a:buSzPct val="80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TW" altLang="en-US" sz="2400">
              <a:solidFill>
                <a:srgbClr val="000000"/>
              </a:solidFill>
              <a:ea typeface="新細明體" panose="020B0604030504040204" pitchFamily="18" charset="-120"/>
            </a:endParaRPr>
          </a:p>
        </p:txBody>
      </p:sp>
      <p:sp>
        <p:nvSpPr>
          <p:cNvPr id="2" name="Slide Number Placeholder 1">
            <a:extLst>
              <a:ext uri="{FF2B5EF4-FFF2-40B4-BE49-F238E27FC236}">
                <a16:creationId xmlns:a16="http://schemas.microsoft.com/office/drawing/2014/main" id="{DD4E439B-527E-B225-34D7-6DC1F0CA0936}"/>
              </a:ext>
            </a:extLst>
          </p:cNvPr>
          <p:cNvSpPr>
            <a:spLocks noGrp="1"/>
          </p:cNvSpPr>
          <p:nvPr>
            <p:ph type="sldNum" sz="quarter" idx="12"/>
          </p:nvPr>
        </p:nvSpPr>
        <p:spPr/>
        <p:txBody>
          <a:bodyPr/>
          <a:lstStyle/>
          <a:p>
            <a:fld id="{E01F56EE-BA8C-49DD-9007-330E7C7B6D5D}" type="slidenum">
              <a:rPr lang="en-IN" smtClean="0"/>
              <a:t>68</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073924AF-09F5-DC0C-6F9B-05E7CA104845}"/>
              </a:ext>
            </a:extLst>
          </p:cNvPr>
          <p:cNvSpPr>
            <a:spLocks noGrp="1" noChangeArrowheads="1"/>
          </p:cNvSpPr>
          <p:nvPr>
            <p:ph type="body"/>
          </p:nvPr>
        </p:nvSpPr>
        <p:spPr>
          <a:xfrm>
            <a:off x="2209800" y="1828800"/>
            <a:ext cx="7772400" cy="4572000"/>
          </a:xfrm>
          <a:ln/>
        </p:spPr>
        <p:txBody>
          <a:bodyPr anchor="t"/>
          <a:lstStyle/>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Deterministic vs. stochastic </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next state of the environment Completely determined by the current state and the actions executed by the agent, then the environment is deterministic, otherwise, it is Stochastic.  </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Strategic environment:  deterministic except for actions of other agents</a:t>
            </a:r>
          </a:p>
          <a:p>
            <a:pPr marL="741363" lvl="1" indent="-282575" algn="l">
              <a:spcBef>
                <a:spcPts val="600"/>
              </a:spcBef>
              <a:buSzPct val="70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-Cleaner and taxi driver are:</a:t>
            </a:r>
          </a:p>
          <a:p>
            <a:pPr lvl="2" algn="l">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Stochastic because of some unobservable aspects </a:t>
            </a:r>
            <a:r>
              <a:rPr lang="en-US" altLang="en-US" sz="2000">
                <a:solidFill>
                  <a:srgbClr val="000000"/>
                </a:solidFill>
                <a:latin typeface="Wingdings" panose="05000000000000000000" pitchFamily="2" charset="2"/>
              </a:rPr>
              <a:t></a:t>
            </a:r>
            <a:r>
              <a:rPr lang="en-US" altLang="en-US" sz="2000">
                <a:solidFill>
                  <a:srgbClr val="000000"/>
                </a:solidFill>
              </a:rPr>
              <a:t> noise or unknown</a:t>
            </a:r>
          </a:p>
        </p:txBody>
      </p:sp>
      <p:sp>
        <p:nvSpPr>
          <p:cNvPr id="32770" name="Rectangle 2">
            <a:extLst>
              <a:ext uri="{FF2B5EF4-FFF2-40B4-BE49-F238E27FC236}">
                <a16:creationId xmlns:a16="http://schemas.microsoft.com/office/drawing/2014/main" id="{9CB0B243-9DD7-6652-70B3-60CE720D74F7}"/>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dirty="0">
                <a:solidFill>
                  <a:srgbClr val="000000"/>
                </a:solidFill>
              </a:rPr>
              <a:t>Properties of task environments</a:t>
            </a:r>
          </a:p>
        </p:txBody>
      </p:sp>
      <p:sp>
        <p:nvSpPr>
          <p:cNvPr id="2" name="Slide Number Placeholder 1">
            <a:extLst>
              <a:ext uri="{FF2B5EF4-FFF2-40B4-BE49-F238E27FC236}">
                <a16:creationId xmlns:a16="http://schemas.microsoft.com/office/drawing/2014/main" id="{88E74ED1-6321-3E09-D849-EFB5A4DF662D}"/>
              </a:ext>
            </a:extLst>
          </p:cNvPr>
          <p:cNvSpPr>
            <a:spLocks noGrp="1"/>
          </p:cNvSpPr>
          <p:nvPr>
            <p:ph type="sldNum" sz="quarter" idx="12"/>
          </p:nvPr>
        </p:nvSpPr>
        <p:spPr/>
        <p:txBody>
          <a:bodyPr/>
          <a:lstStyle/>
          <a:p>
            <a:fld id="{E01F56EE-BA8C-49DD-9007-330E7C7B6D5D}" type="slidenum">
              <a:rPr lang="en-IN" smtClean="0"/>
              <a:t>69</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695400" y="1773937"/>
            <a:ext cx="10657184" cy="4319360"/>
          </a:xfrm>
        </p:spPr>
        <p:txBody>
          <a:bodyPr>
            <a:normAutofit/>
          </a:bodyPr>
          <a:lstStyle/>
          <a:p>
            <a:r>
              <a:rPr lang="en-US" sz="1800" b="1" i="0" u="none" strike="noStrike" baseline="0" dirty="0">
                <a:solidFill>
                  <a:srgbClr val="000000"/>
                </a:solidFill>
                <a:latin typeface="Times New Roman" panose="02020603050405020304" pitchFamily="18" charset="0"/>
              </a:rPr>
              <a:t>Basic Mathematics, </a:t>
            </a:r>
          </a:p>
          <a:p>
            <a:r>
              <a:rPr lang="en-US" sz="1800" b="1" i="0" u="none" strike="noStrike" baseline="0" dirty="0">
                <a:solidFill>
                  <a:srgbClr val="000000"/>
                </a:solidFill>
                <a:latin typeface="Times New Roman" panose="02020603050405020304" pitchFamily="18" charset="0"/>
              </a:rPr>
              <a:t>Computer science fundamentals, logic and control systems. </a:t>
            </a:r>
            <a:r>
              <a:rPr lang="en-US" sz="1800" b="0" i="0" u="none" strike="noStrike" baseline="0" dirty="0">
                <a:solidFill>
                  <a:srgbClr val="000000"/>
                </a:solidFill>
                <a:latin typeface="Times New Roman" panose="02020603050405020304" pitchFamily="18" charset="0"/>
              </a:rPr>
              <a:t>	</a:t>
            </a:r>
          </a:p>
          <a:p>
            <a:pPr>
              <a:buFont typeface="Arial" pitchFamily="34" charset="0"/>
              <a:buChar char="•"/>
            </a:pPr>
            <a:endParaRPr lang="en-US" sz="2000" dirty="0">
              <a:latin typeface="+mn-lt"/>
            </a:endParaRPr>
          </a:p>
        </p:txBody>
      </p:sp>
      <p:sp>
        <p:nvSpPr>
          <p:cNvPr id="4" name="Title 3"/>
          <p:cNvSpPr>
            <a:spLocks noGrp="1"/>
          </p:cNvSpPr>
          <p:nvPr>
            <p:ph type="title"/>
          </p:nvPr>
        </p:nvSpPr>
        <p:spPr>
          <a:xfrm>
            <a:off x="695400" y="395786"/>
            <a:ext cx="9820200" cy="838202"/>
          </a:xfrm>
        </p:spPr>
        <p:txBody>
          <a:bodyPr/>
          <a:lstStyle/>
          <a:p>
            <a:r>
              <a:rPr lang="en-US" sz="4400" dirty="0">
                <a:solidFill>
                  <a:schemeClr val="tx1"/>
                </a:solidFill>
                <a:latin typeface="+mj-lt"/>
                <a:ea typeface="+mj-ea"/>
                <a:cs typeface="+mj-cs"/>
              </a:rPr>
              <a:t>Overview of the prerequisite </a:t>
            </a:r>
          </a:p>
        </p:txBody>
      </p:sp>
      <p:sp>
        <p:nvSpPr>
          <p:cNvPr id="3" name="Slide Number Placeholder 2">
            <a:extLst>
              <a:ext uri="{FF2B5EF4-FFF2-40B4-BE49-F238E27FC236}">
                <a16:creationId xmlns:a16="http://schemas.microsoft.com/office/drawing/2014/main" id="{775E1CA2-4CC4-A3F0-5BCD-7C505D7336B4}"/>
              </a:ext>
            </a:extLst>
          </p:cNvPr>
          <p:cNvSpPr>
            <a:spLocks noGrp="1"/>
          </p:cNvSpPr>
          <p:nvPr>
            <p:ph type="sldNum" sz="quarter" idx="14"/>
          </p:nvPr>
        </p:nvSpPr>
        <p:spPr/>
        <p:txBody>
          <a:bodyPr/>
          <a:lstStyle/>
          <a:p>
            <a:fld id="{45A3C14A-F937-4231-B6F1-40B429FAFB2F}" type="slidenum">
              <a:rPr lang="en-NZ" smtClean="0"/>
              <a:pPr/>
              <a:t>7</a:t>
            </a:fld>
            <a:endParaRPr lang="en-NZ"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20E34E32-8AC8-882E-2337-D82C1673055F}"/>
              </a:ext>
            </a:extLst>
          </p:cNvPr>
          <p:cNvSpPr>
            <a:spLocks noGrp="1" noChangeArrowheads="1"/>
          </p:cNvSpPr>
          <p:nvPr>
            <p:ph type="body"/>
          </p:nvPr>
        </p:nvSpPr>
        <p:spPr>
          <a:xfrm>
            <a:off x="1981200" y="1676400"/>
            <a:ext cx="8458200" cy="4724400"/>
          </a:xfrm>
          <a:ln/>
        </p:spPr>
        <p:txBody>
          <a:bodyPr anchor="t"/>
          <a:lstStyle/>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Episodic </a:t>
            </a:r>
            <a:r>
              <a:rPr lang="zh-TW" altLang="en-US" sz="2800">
                <a:solidFill>
                  <a:srgbClr val="000000"/>
                </a:solidFill>
                <a:ea typeface="新細明體" panose="020B0604030504040204" pitchFamily="18" charset="-120"/>
              </a:rPr>
              <a:t> </a:t>
            </a:r>
            <a:r>
              <a:rPr lang="en-US" altLang="en-US" sz="2800">
                <a:solidFill>
                  <a:srgbClr val="000000"/>
                </a:solidFill>
              </a:rPr>
              <a:t>vs. sequential </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An episode = agent’s single pair of </a:t>
            </a:r>
            <a:r>
              <a:rPr lang="en-US" altLang="en-US" sz="2400" u="sng">
                <a:solidFill>
                  <a:srgbClr val="000000"/>
                </a:solidFill>
              </a:rPr>
              <a:t>perception &amp; action</a:t>
            </a:r>
            <a:r>
              <a:rPr lang="en-US" altLang="en-US" sz="2400">
                <a:solidFill>
                  <a:srgbClr val="000000"/>
                </a:solidFill>
              </a:rPr>
              <a:t> </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The quality of the agent’s action does not depend on other episodes </a:t>
            </a:r>
          </a:p>
          <a:p>
            <a:pPr lvl="2" algn="l">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Every episode is independent of each other</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Episodic environment is simpler</a:t>
            </a:r>
          </a:p>
          <a:p>
            <a:pPr lvl="2" algn="l">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The agent does not need to think ahead</a:t>
            </a:r>
          </a:p>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Sequential</a:t>
            </a:r>
          </a:p>
          <a:p>
            <a:pPr marL="741363" lvl="1" indent="-284163" algn="l">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Current action may affect all future decisions</a:t>
            </a:r>
          </a:p>
          <a:p>
            <a:pPr marL="741363" lvl="1" indent="-282575" algn="l">
              <a:spcBef>
                <a:spcPts val="600"/>
              </a:spcBef>
              <a:buSzPct val="70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-Ex. Taxi driving and chess.</a:t>
            </a:r>
          </a:p>
        </p:txBody>
      </p:sp>
      <p:sp>
        <p:nvSpPr>
          <p:cNvPr id="33794" name="Rectangle 2">
            <a:extLst>
              <a:ext uri="{FF2B5EF4-FFF2-40B4-BE49-F238E27FC236}">
                <a16:creationId xmlns:a16="http://schemas.microsoft.com/office/drawing/2014/main" id="{BE8D70AA-D99D-2560-72F4-36B53BE7C2B8}"/>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solidFill>
                  <a:srgbClr val="000000"/>
                </a:solidFill>
              </a:rPr>
              <a:t>Properties of task environments</a:t>
            </a:r>
          </a:p>
        </p:txBody>
      </p:sp>
      <p:sp>
        <p:nvSpPr>
          <p:cNvPr id="2" name="Slide Number Placeholder 1">
            <a:extLst>
              <a:ext uri="{FF2B5EF4-FFF2-40B4-BE49-F238E27FC236}">
                <a16:creationId xmlns:a16="http://schemas.microsoft.com/office/drawing/2014/main" id="{35ECDB97-37CF-D8D3-9822-F4E269735CB7}"/>
              </a:ext>
            </a:extLst>
          </p:cNvPr>
          <p:cNvSpPr>
            <a:spLocks noGrp="1"/>
          </p:cNvSpPr>
          <p:nvPr>
            <p:ph type="sldNum" sz="quarter" idx="12"/>
          </p:nvPr>
        </p:nvSpPr>
        <p:spPr/>
        <p:txBody>
          <a:bodyPr/>
          <a:lstStyle/>
          <a:p>
            <a:fld id="{E01F56EE-BA8C-49DD-9007-330E7C7B6D5D}" type="slidenum">
              <a:rPr lang="en-IN" smtClean="0"/>
              <a:t>70</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8E1C95F-066C-541B-6650-0AA79D524789}"/>
              </a:ext>
            </a:extLst>
          </p:cNvPr>
          <p:cNvSpPr>
            <a:spLocks noGrp="1" noChangeArrowheads="1"/>
          </p:cNvSpPr>
          <p:nvPr>
            <p:ph type="body"/>
          </p:nvPr>
        </p:nvSpPr>
        <p:spPr>
          <a:xfrm>
            <a:off x="2209800" y="1676400"/>
            <a:ext cx="7772400" cy="4724400"/>
          </a:xfrm>
          <a:ln/>
        </p:spPr>
        <p:txBody>
          <a:bodyPr anchor="t"/>
          <a:lstStyle/>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Static vs. dynamic </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A dynamic environment is always changing over time </a:t>
            </a:r>
          </a:p>
          <a:p>
            <a:pPr lvl="2" algn="l">
              <a:spcBef>
                <a:spcPts val="6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E.g., the number of people in the street</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While static environment </a:t>
            </a:r>
          </a:p>
          <a:p>
            <a:pPr lvl="2" algn="l">
              <a:spcBef>
                <a:spcPts val="6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E.g., the destination</a:t>
            </a:r>
          </a:p>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Semidynamic</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environment is not changed over time</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but the agent’s performance score does</a:t>
            </a:r>
          </a:p>
        </p:txBody>
      </p:sp>
      <p:sp>
        <p:nvSpPr>
          <p:cNvPr id="34818" name="Rectangle 2">
            <a:extLst>
              <a:ext uri="{FF2B5EF4-FFF2-40B4-BE49-F238E27FC236}">
                <a16:creationId xmlns:a16="http://schemas.microsoft.com/office/drawing/2014/main" id="{47C7F103-9F1A-1E50-032F-27B453BA9608}"/>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solidFill>
                  <a:srgbClr val="000000"/>
                </a:solidFill>
              </a:rPr>
              <a:t>Properties of task environments</a:t>
            </a:r>
          </a:p>
        </p:txBody>
      </p:sp>
      <p:sp>
        <p:nvSpPr>
          <p:cNvPr id="2" name="Slide Number Placeholder 1">
            <a:extLst>
              <a:ext uri="{FF2B5EF4-FFF2-40B4-BE49-F238E27FC236}">
                <a16:creationId xmlns:a16="http://schemas.microsoft.com/office/drawing/2014/main" id="{37FB4922-6019-09EC-AB2C-277D342AB762}"/>
              </a:ext>
            </a:extLst>
          </p:cNvPr>
          <p:cNvSpPr>
            <a:spLocks noGrp="1"/>
          </p:cNvSpPr>
          <p:nvPr>
            <p:ph type="sldNum" sz="quarter" idx="12"/>
          </p:nvPr>
        </p:nvSpPr>
        <p:spPr/>
        <p:txBody>
          <a:bodyPr/>
          <a:lstStyle/>
          <a:p>
            <a:fld id="{E01F56EE-BA8C-49DD-9007-330E7C7B6D5D}" type="slidenum">
              <a:rPr lang="en-IN" smtClean="0"/>
              <a:t>71</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9FEA6B8E-3912-08D6-83FA-5B252B0652AE}"/>
              </a:ext>
            </a:extLst>
          </p:cNvPr>
          <p:cNvSpPr>
            <a:spLocks noGrp="1" noChangeArrowheads="1"/>
          </p:cNvSpPr>
          <p:nvPr>
            <p:ph type="body"/>
          </p:nvPr>
        </p:nvSpPr>
        <p:spPr>
          <a:xfrm>
            <a:off x="1905000" y="1981200"/>
            <a:ext cx="8077200" cy="4114800"/>
          </a:xfrm>
          <a:ln/>
        </p:spPr>
        <p:txBody>
          <a:bodyPr anchor="t"/>
          <a:lstStyle/>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Discrete vs. continuous</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If there are a limited number of distinct states, clearly defined percepts and actions, the environment is discrete </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E.g., Chess game</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Continuous: Taxi driving </a:t>
            </a:r>
          </a:p>
          <a:p>
            <a:pPr marL="741363" lvl="1" indent="-284163" algn="l">
              <a:spcBef>
                <a:spcPts val="700"/>
              </a:spcBef>
              <a:buClr>
                <a:srgbClr val="C09E4A"/>
              </a:buClr>
              <a:buSzPct val="70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800">
              <a:solidFill>
                <a:srgbClr val="000000"/>
              </a:solidFill>
            </a:endParaRPr>
          </a:p>
        </p:txBody>
      </p:sp>
      <p:sp>
        <p:nvSpPr>
          <p:cNvPr id="35842" name="Rectangle 2">
            <a:extLst>
              <a:ext uri="{FF2B5EF4-FFF2-40B4-BE49-F238E27FC236}">
                <a16:creationId xmlns:a16="http://schemas.microsoft.com/office/drawing/2014/main" id="{B71491BC-CC47-A27F-27AF-51CF38F8C004}"/>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solidFill>
                  <a:srgbClr val="000000"/>
                </a:solidFill>
              </a:rPr>
              <a:t>Properties of task environments</a:t>
            </a:r>
          </a:p>
        </p:txBody>
      </p:sp>
      <p:sp>
        <p:nvSpPr>
          <p:cNvPr id="2" name="Slide Number Placeholder 1">
            <a:extLst>
              <a:ext uri="{FF2B5EF4-FFF2-40B4-BE49-F238E27FC236}">
                <a16:creationId xmlns:a16="http://schemas.microsoft.com/office/drawing/2014/main" id="{13E22ADA-88B2-843A-136D-63DFEAB19567}"/>
              </a:ext>
            </a:extLst>
          </p:cNvPr>
          <p:cNvSpPr>
            <a:spLocks noGrp="1"/>
          </p:cNvSpPr>
          <p:nvPr>
            <p:ph type="sldNum" sz="quarter" idx="12"/>
          </p:nvPr>
        </p:nvSpPr>
        <p:spPr/>
        <p:txBody>
          <a:bodyPr/>
          <a:lstStyle/>
          <a:p>
            <a:fld id="{E01F56EE-BA8C-49DD-9007-330E7C7B6D5D}" type="slidenum">
              <a:rPr lang="en-IN" smtClean="0"/>
              <a:t>72</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6EC75B8A-8A93-0972-0E17-AA23FAAD3506}"/>
              </a:ext>
            </a:extLst>
          </p:cNvPr>
          <p:cNvSpPr>
            <a:spLocks noGrp="1" noChangeArrowheads="1"/>
          </p:cNvSpPr>
          <p:nvPr>
            <p:ph type="body"/>
          </p:nvPr>
        </p:nvSpPr>
        <p:spPr>
          <a:xfrm>
            <a:off x="2209800" y="1981200"/>
            <a:ext cx="7772400" cy="4114800"/>
          </a:xfrm>
          <a:ln/>
        </p:spPr>
        <p:txBody>
          <a:bodyPr anchor="t"/>
          <a:lstStyle/>
          <a:p>
            <a:pPr marL="341313" indent="-341313">
              <a:spcBef>
                <a:spcPts val="8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200">
                <a:solidFill>
                  <a:srgbClr val="000000"/>
                </a:solidFill>
              </a:rPr>
              <a:t>Single agent VS. multiagent</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Playing a crossword puzzle – single agent</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Chess playing – two agents</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Competitive multiagent environment</a:t>
            </a:r>
          </a:p>
          <a:p>
            <a:pPr lvl="2" algn="l">
              <a:spcBef>
                <a:spcPts val="6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Chess playing</a:t>
            </a:r>
          </a:p>
          <a:p>
            <a:pPr marL="741363" lvl="1" indent="-284163" algn="l">
              <a:spcBef>
                <a:spcPts val="7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Cooperative multiagent environment</a:t>
            </a:r>
          </a:p>
          <a:p>
            <a:pPr lvl="2" algn="l">
              <a:spcBef>
                <a:spcPts val="6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Automated taxi driver</a:t>
            </a:r>
          </a:p>
          <a:p>
            <a:pPr lvl="2" algn="l">
              <a:spcBef>
                <a:spcPts val="6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Avoiding collision</a:t>
            </a:r>
          </a:p>
        </p:txBody>
      </p:sp>
      <p:sp>
        <p:nvSpPr>
          <p:cNvPr id="36866" name="Rectangle 2">
            <a:extLst>
              <a:ext uri="{FF2B5EF4-FFF2-40B4-BE49-F238E27FC236}">
                <a16:creationId xmlns:a16="http://schemas.microsoft.com/office/drawing/2014/main" id="{64D8CA8A-22C6-649B-2284-FCFC20F2C168}"/>
              </a:ext>
            </a:extLst>
          </p:cNvPr>
          <p:cNvSpPr>
            <a:spLocks noGrp="1" noChangeArrowheads="1"/>
          </p:cNvSpPr>
          <p:nvPr>
            <p:ph type="title" idx="4294967295"/>
          </p:nvPr>
        </p:nvSpPr>
        <p:spPr>
          <a:xfrm>
            <a:off x="2209800" y="609600"/>
            <a:ext cx="7772400" cy="1143000"/>
          </a:xfrm>
          <a:ln/>
        </p:spPr>
        <p:txBody>
          <a:bodyPr vert="horz" lIns="91440" tIns="45720" rIns="91440" bIns="4572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solidFill>
                  <a:srgbClr val="000000"/>
                </a:solidFill>
              </a:rPr>
              <a:t>Properties of task environments</a:t>
            </a:r>
          </a:p>
        </p:txBody>
      </p:sp>
      <p:sp>
        <p:nvSpPr>
          <p:cNvPr id="2" name="Slide Number Placeholder 1">
            <a:extLst>
              <a:ext uri="{FF2B5EF4-FFF2-40B4-BE49-F238E27FC236}">
                <a16:creationId xmlns:a16="http://schemas.microsoft.com/office/drawing/2014/main" id="{99A40075-0D70-6451-75DB-3DCBECED900E}"/>
              </a:ext>
            </a:extLst>
          </p:cNvPr>
          <p:cNvSpPr>
            <a:spLocks noGrp="1"/>
          </p:cNvSpPr>
          <p:nvPr>
            <p:ph type="sldNum" sz="quarter" idx="12"/>
          </p:nvPr>
        </p:nvSpPr>
        <p:spPr/>
        <p:txBody>
          <a:bodyPr/>
          <a:lstStyle/>
          <a:p>
            <a:fld id="{E01F56EE-BA8C-49DD-9007-330E7C7B6D5D}" type="slidenum">
              <a:rPr lang="en-IN" smtClean="0"/>
              <a:t>73</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71426B71-2395-78EF-AFD6-085F97F4685F}"/>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solidFill>
                  <a:srgbClr val="000000"/>
                </a:solidFill>
              </a:rPr>
              <a:t>Properties of task environments</a:t>
            </a:r>
          </a:p>
        </p:txBody>
      </p:sp>
      <p:sp>
        <p:nvSpPr>
          <p:cNvPr id="37890" name="Rectangle 2">
            <a:extLst>
              <a:ext uri="{FF2B5EF4-FFF2-40B4-BE49-F238E27FC236}">
                <a16:creationId xmlns:a16="http://schemas.microsoft.com/office/drawing/2014/main" id="{DB2CA4F9-DE6C-802D-2063-C3BF8F162903}"/>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Known vs. unknown</a:t>
            </a:r>
          </a:p>
          <a:p>
            <a:pPr marL="341313" indent="-339725">
              <a:spcBef>
                <a:spcPts val="6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000000"/>
                </a:solidFill>
              </a:rPr>
              <a:t>This distinction refers not to the environment itself but to the agent’s (or designer’s) state of knowledge about the environment.</a:t>
            </a:r>
          </a:p>
          <a:p>
            <a:pPr marL="341313" indent="-339725">
              <a:spcBef>
                <a:spcPts val="6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000000"/>
                </a:solidFill>
                <a:cs typeface="Arial" panose="020B0604020202020204" pitchFamily="34" charset="0"/>
              </a:rPr>
              <a:t>-</a:t>
            </a:r>
            <a:r>
              <a:rPr lang="en-US" altLang="en-US" sz="2400" dirty="0">
                <a:solidFill>
                  <a:srgbClr val="000000"/>
                </a:solidFill>
              </a:rPr>
              <a:t>In known environment, the outcomes for all actions are</a:t>
            </a:r>
          </a:p>
          <a:p>
            <a:pPr marL="341313" indent="-339725">
              <a:spcBef>
                <a:spcPts val="6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000000"/>
                </a:solidFill>
              </a:rPr>
              <a:t>given.  ( example: solitaire card games).</a:t>
            </a:r>
          </a:p>
          <a:p>
            <a:pPr marL="341313" indent="-339725">
              <a:spcBef>
                <a:spcPts val="6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000000"/>
                </a:solidFill>
              </a:rPr>
              <a:t>- If the environment is unknown, the agent will have to learn how it works in order to make good decisions.( example: new video game).</a:t>
            </a:r>
          </a:p>
          <a:p>
            <a:pPr marL="341313" indent="-339725">
              <a:spcBef>
                <a:spcPts val="6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400" dirty="0">
              <a:solidFill>
                <a:srgbClr val="000000"/>
              </a:solidFill>
            </a:endParaRPr>
          </a:p>
          <a:p>
            <a:pPr marL="341313" indent="-339725">
              <a:spcBef>
                <a:spcPts val="6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2400" dirty="0">
              <a:solidFill>
                <a:srgbClr val="000000"/>
              </a:solidFill>
            </a:endParaRPr>
          </a:p>
        </p:txBody>
      </p:sp>
      <p:sp>
        <p:nvSpPr>
          <p:cNvPr id="2" name="Slide Number Placeholder 1">
            <a:extLst>
              <a:ext uri="{FF2B5EF4-FFF2-40B4-BE49-F238E27FC236}">
                <a16:creationId xmlns:a16="http://schemas.microsoft.com/office/drawing/2014/main" id="{49BDEC34-39B6-4292-D658-815076D9D4EE}"/>
              </a:ext>
            </a:extLst>
          </p:cNvPr>
          <p:cNvSpPr>
            <a:spLocks noGrp="1"/>
          </p:cNvSpPr>
          <p:nvPr>
            <p:ph type="sldNum" sz="quarter" idx="12"/>
          </p:nvPr>
        </p:nvSpPr>
        <p:spPr/>
        <p:txBody>
          <a:bodyPr/>
          <a:lstStyle/>
          <a:p>
            <a:fld id="{E01F56EE-BA8C-49DD-9007-330E7C7B6D5D}" type="slidenum">
              <a:rPr lang="en-IN" smtClean="0"/>
              <a:t>74</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592AD899-41AE-8672-90BF-B15DBF0620FA}"/>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a:t>Examples of task environments</a:t>
            </a:r>
          </a:p>
        </p:txBody>
      </p:sp>
      <p:pic>
        <p:nvPicPr>
          <p:cNvPr id="38914" name="Picture 2">
            <a:extLst>
              <a:ext uri="{FF2B5EF4-FFF2-40B4-BE49-F238E27FC236}">
                <a16:creationId xmlns:a16="http://schemas.microsoft.com/office/drawing/2014/main" id="{127D670B-102B-748A-5946-E06E819FA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51014"/>
            <a:ext cx="9144000" cy="44973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4AC4464D-3505-F781-B766-57E1B98A1634}"/>
              </a:ext>
            </a:extLst>
          </p:cNvPr>
          <p:cNvSpPr>
            <a:spLocks noGrp="1"/>
          </p:cNvSpPr>
          <p:nvPr>
            <p:ph type="sldNum" sz="quarter" idx="12"/>
          </p:nvPr>
        </p:nvSpPr>
        <p:spPr/>
        <p:txBody>
          <a:bodyPr/>
          <a:lstStyle/>
          <a:p>
            <a:fld id="{E01F56EE-BA8C-49DD-9007-330E7C7B6D5D}" type="slidenum">
              <a:rPr lang="en-IN" smtClean="0"/>
              <a:t>75</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985A09CE-B073-4E51-371D-63B34421AE72}"/>
              </a:ext>
            </a:extLst>
          </p:cNvPr>
          <p:cNvSpPr>
            <a:spLocks noGrp="1" noChangeArrowheads="1"/>
          </p:cNvSpPr>
          <p:nvPr>
            <p:ph type="title"/>
          </p:nvPr>
        </p:nvSpPr>
        <p:spPr>
          <a:xfrm>
            <a:off x="2209800" y="2133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Structure of agents</a:t>
            </a:r>
          </a:p>
        </p:txBody>
      </p:sp>
      <p:sp>
        <p:nvSpPr>
          <p:cNvPr id="2" name="Slide Number Placeholder 1">
            <a:extLst>
              <a:ext uri="{FF2B5EF4-FFF2-40B4-BE49-F238E27FC236}">
                <a16:creationId xmlns:a16="http://schemas.microsoft.com/office/drawing/2014/main" id="{F7D74215-8354-8C41-B7DC-9412A9BD62F1}"/>
              </a:ext>
            </a:extLst>
          </p:cNvPr>
          <p:cNvSpPr>
            <a:spLocks noGrp="1"/>
          </p:cNvSpPr>
          <p:nvPr>
            <p:ph type="sldNum" idx="12"/>
          </p:nvPr>
        </p:nvSpPr>
        <p:spPr/>
        <p:txBody>
          <a:bodyPr/>
          <a:lstStyle/>
          <a:p>
            <a:fld id="{E15655A0-E2F6-4F68-B77C-AE5448602539}" type="slidenum">
              <a:rPr lang="ar-SA" altLang="en-US" smtClean="0"/>
              <a:pPr/>
              <a:t>76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5A6F08A0-E68E-0C37-E04A-422854150F35}"/>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Structure of agents</a:t>
            </a:r>
          </a:p>
        </p:txBody>
      </p:sp>
      <p:sp>
        <p:nvSpPr>
          <p:cNvPr id="40962" name="Rectangle 2">
            <a:extLst>
              <a:ext uri="{FF2B5EF4-FFF2-40B4-BE49-F238E27FC236}">
                <a16:creationId xmlns:a16="http://schemas.microsoft.com/office/drawing/2014/main" id="{0C42F5A5-5BA5-34C0-40DF-A6A703325312}"/>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Agent = architecture + program</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Architecture = some sort of computing device (sensors + actuators)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(Agent) Program = some function that implements the agent mapping =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Agent Program = Job of AI</a:t>
            </a:r>
          </a:p>
        </p:txBody>
      </p:sp>
      <p:sp>
        <p:nvSpPr>
          <p:cNvPr id="2" name="Slide Number Placeholder 1">
            <a:extLst>
              <a:ext uri="{FF2B5EF4-FFF2-40B4-BE49-F238E27FC236}">
                <a16:creationId xmlns:a16="http://schemas.microsoft.com/office/drawing/2014/main" id="{36635FD0-D98B-95A4-F5EC-99F1EE672EFD}"/>
              </a:ext>
            </a:extLst>
          </p:cNvPr>
          <p:cNvSpPr>
            <a:spLocks noGrp="1"/>
          </p:cNvSpPr>
          <p:nvPr>
            <p:ph type="sldNum" sz="quarter" idx="12"/>
          </p:nvPr>
        </p:nvSpPr>
        <p:spPr/>
        <p:txBody>
          <a:bodyPr/>
          <a:lstStyle/>
          <a:p>
            <a:fld id="{E01F56EE-BA8C-49DD-9007-330E7C7B6D5D}" type="slidenum">
              <a:rPr lang="en-IN" smtClean="0"/>
              <a:t>77</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B414349B-485E-2965-5C28-C1814B98AA70}"/>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Agent Programs</a:t>
            </a:r>
          </a:p>
        </p:txBody>
      </p:sp>
      <p:sp>
        <p:nvSpPr>
          <p:cNvPr id="41986" name="Rectangle 2">
            <a:extLst>
              <a:ext uri="{FF2B5EF4-FFF2-40B4-BE49-F238E27FC236}">
                <a16:creationId xmlns:a16="http://schemas.microsoft.com/office/drawing/2014/main" id="{6921C1F7-AC18-074D-DE67-09CDC712DB4C}"/>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Input for Agent Program</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Only the current percept</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Input for Agent Function</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entire percept sequence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agent must remember all of them</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Implement the agent program as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 look up table (agent function)</a:t>
            </a:r>
          </a:p>
          <a:p>
            <a:pPr marL="741363" lvl="1" indent="-282575">
              <a:buSzPct val="7000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solidFill>
                <a:srgbClr val="000000"/>
              </a:solidFill>
            </a:endParaRPr>
          </a:p>
        </p:txBody>
      </p:sp>
      <p:sp>
        <p:nvSpPr>
          <p:cNvPr id="2" name="Slide Number Placeholder 1">
            <a:extLst>
              <a:ext uri="{FF2B5EF4-FFF2-40B4-BE49-F238E27FC236}">
                <a16:creationId xmlns:a16="http://schemas.microsoft.com/office/drawing/2014/main" id="{47826A67-6B27-9FD6-3F0C-DD89E5CEBA2F}"/>
              </a:ext>
            </a:extLst>
          </p:cNvPr>
          <p:cNvSpPr>
            <a:spLocks noGrp="1"/>
          </p:cNvSpPr>
          <p:nvPr>
            <p:ph type="sldNum" sz="quarter" idx="12"/>
          </p:nvPr>
        </p:nvSpPr>
        <p:spPr/>
        <p:txBody>
          <a:bodyPr/>
          <a:lstStyle/>
          <a:p>
            <a:fld id="{E01F56EE-BA8C-49DD-9007-330E7C7B6D5D}" type="slidenum">
              <a:rPr lang="en-IN" smtClean="0"/>
              <a:t>78</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C710D562-15E1-56F8-B12D-6E1842D5989B}"/>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Agent Programs</a:t>
            </a:r>
          </a:p>
        </p:txBody>
      </p:sp>
      <p:sp>
        <p:nvSpPr>
          <p:cNvPr id="43010" name="Rectangle 2">
            <a:extLst>
              <a:ext uri="{FF2B5EF4-FFF2-40B4-BE49-F238E27FC236}">
                <a16:creationId xmlns:a16="http://schemas.microsoft.com/office/drawing/2014/main" id="{05A8EF1C-D23D-986A-6EA9-90461139C31A}"/>
              </a:ext>
            </a:extLst>
          </p:cNvPr>
          <p:cNvSpPr>
            <a:spLocks noGrp="1" noChangeArrowheads="1"/>
          </p:cNvSpPr>
          <p:nvPr>
            <p:ph type="body" idx="1"/>
          </p:nvPr>
        </p:nvSpPr>
        <p:spPr>
          <a:xfrm>
            <a:off x="2209800" y="1981200"/>
            <a:ext cx="7772400" cy="4114800"/>
          </a:xfrm>
          <a:ln/>
        </p:spPr>
        <p:txBody>
          <a:bodyPr/>
          <a:lstStyle/>
          <a:p>
            <a:pPr marL="341313" indent="-341313">
              <a:buClr>
                <a:srgbClr val="8383AD"/>
              </a:buClr>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Skeleton design of an agent program</a:t>
            </a:r>
          </a:p>
        </p:txBody>
      </p:sp>
      <p:pic>
        <p:nvPicPr>
          <p:cNvPr id="43011" name="Picture 3">
            <a:extLst>
              <a:ext uri="{FF2B5EF4-FFF2-40B4-BE49-F238E27FC236}">
                <a16:creationId xmlns:a16="http://schemas.microsoft.com/office/drawing/2014/main" id="{39E09FDF-E7D2-0F43-D310-6CD6860BA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048000"/>
            <a:ext cx="8686800" cy="2590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F7541D50-6BA4-EF61-2DE6-8002E3A4015B}"/>
              </a:ext>
            </a:extLst>
          </p:cNvPr>
          <p:cNvSpPr>
            <a:spLocks noGrp="1"/>
          </p:cNvSpPr>
          <p:nvPr>
            <p:ph type="sldNum" sz="quarter" idx="12"/>
          </p:nvPr>
        </p:nvSpPr>
        <p:spPr/>
        <p:txBody>
          <a:bodyPr/>
          <a:lstStyle/>
          <a:p>
            <a:fld id="{E01F56EE-BA8C-49DD-9007-330E7C7B6D5D}" type="slidenum">
              <a:rPr lang="en-IN" smtClean="0"/>
              <a:t>79</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1515923" y="1357885"/>
            <a:ext cx="4402739" cy="2308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000" b="1" dirty="0">
              <a:solidFill>
                <a:schemeClr val="tx1">
                  <a:lumMod val="95000"/>
                  <a:lumOff val="5000"/>
                </a:schemeClr>
              </a:solidFill>
              <a:latin typeface="Roboto Slab" pitchFamily="2" charset="0"/>
              <a:ea typeface="Roboto Slab" pitchFamily="2" charset="0"/>
            </a:endParaRPr>
          </a:p>
        </p:txBody>
      </p:sp>
      <p:sp>
        <p:nvSpPr>
          <p:cNvPr id="4" name="Title 3">
            <a:extLst>
              <a:ext uri="{FF2B5EF4-FFF2-40B4-BE49-F238E27FC236}">
                <a16:creationId xmlns:a16="http://schemas.microsoft.com/office/drawing/2014/main" id="{CE7CD094-0251-5ADC-5BA4-3A4F8DEBAFE4}"/>
              </a:ext>
            </a:extLst>
          </p:cNvPr>
          <p:cNvSpPr>
            <a:spLocks noGrp="1"/>
          </p:cNvSpPr>
          <p:nvPr>
            <p:ph type="ctrTitle"/>
          </p:nvPr>
        </p:nvSpPr>
        <p:spPr/>
        <p:txBody>
          <a:bodyPr/>
          <a:lstStyle/>
          <a:p>
            <a:r>
              <a:rPr lang="en-US" dirty="0"/>
              <a:t>Introduction to Artificial Intelligence</a:t>
            </a:r>
          </a:p>
        </p:txBody>
      </p:sp>
      <p:sp>
        <p:nvSpPr>
          <p:cNvPr id="5" name="Subtitle 4">
            <a:extLst>
              <a:ext uri="{FF2B5EF4-FFF2-40B4-BE49-F238E27FC236}">
                <a16:creationId xmlns:a16="http://schemas.microsoft.com/office/drawing/2014/main" id="{47130C3E-D6E2-EBBD-68AA-52C5CA5183CB}"/>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E9EB2E78-17E4-A360-663E-600D2836D4DC}"/>
              </a:ext>
            </a:extLst>
          </p:cNvPr>
          <p:cNvSpPr>
            <a:spLocks noGrp="1"/>
          </p:cNvSpPr>
          <p:nvPr>
            <p:ph type="sldNum" sz="quarter" idx="12"/>
          </p:nvPr>
        </p:nvSpPr>
        <p:spPr/>
        <p:txBody>
          <a:bodyPr/>
          <a:lstStyle/>
          <a:p>
            <a:fld id="{E01F56EE-BA8C-49DD-9007-330E7C7B6D5D}" type="slidenum">
              <a:rPr lang="en-IN" smtClean="0"/>
              <a:t>8</a:t>
            </a:fld>
            <a:endParaRPr lang="en-IN"/>
          </a:p>
        </p:txBody>
      </p:sp>
    </p:spTree>
    <p:extLst>
      <p:ext uri="{BB962C8B-B14F-4D97-AF65-F5344CB8AC3E}">
        <p14:creationId xmlns:p14="http://schemas.microsoft.com/office/powerpoint/2010/main" val="111740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A437FBF7-7B26-80D7-5A1B-7F13330B2C9D}"/>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Agent Programs</a:t>
            </a:r>
          </a:p>
        </p:txBody>
      </p:sp>
      <p:sp>
        <p:nvSpPr>
          <p:cNvPr id="44034" name="Rectangle 2">
            <a:extLst>
              <a:ext uri="{FF2B5EF4-FFF2-40B4-BE49-F238E27FC236}">
                <a16:creationId xmlns:a16="http://schemas.microsoft.com/office/drawing/2014/main" id="{18C79B34-852C-8B4F-5872-CF196E8ADDA5}"/>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 = the set of possible percepts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 lifetime of the agent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total number of percepts it receives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Size of the look up table</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Consider playing chess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 =10, T=150</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Will require a table of at least 10</a:t>
            </a:r>
            <a:r>
              <a:rPr lang="en-US" altLang="en-US" baseline="30000">
                <a:solidFill>
                  <a:srgbClr val="000000"/>
                </a:solidFill>
              </a:rPr>
              <a:t>150</a:t>
            </a:r>
            <a:r>
              <a:rPr lang="en-US" altLang="en-US">
                <a:solidFill>
                  <a:srgbClr val="000000"/>
                </a:solidFill>
              </a:rPr>
              <a:t> entries</a:t>
            </a:r>
          </a:p>
        </p:txBody>
      </p:sp>
      <p:graphicFrame>
        <p:nvGraphicFramePr>
          <p:cNvPr id="44035" name="Object 3">
            <a:extLst>
              <a:ext uri="{FF2B5EF4-FFF2-40B4-BE49-F238E27FC236}">
                <a16:creationId xmlns:a16="http://schemas.microsoft.com/office/drawing/2014/main" id="{3832E7D3-D78C-D5AD-1501-9CB4208D9BDF}"/>
              </a:ext>
            </a:extLst>
          </p:cNvPr>
          <p:cNvGraphicFramePr>
            <a:graphicFrameLocks noChangeAspect="1"/>
          </p:cNvGraphicFramePr>
          <p:nvPr/>
        </p:nvGraphicFramePr>
        <p:xfrm>
          <a:off x="7086600" y="3505200"/>
          <a:ext cx="1447800" cy="774700"/>
        </p:xfrm>
        <a:graphic>
          <a:graphicData uri="http://schemas.openxmlformats.org/presentationml/2006/ole">
            <mc:AlternateContent xmlns:mc="http://schemas.openxmlformats.org/markup-compatibility/2006">
              <mc:Choice xmlns:v="urn:schemas-microsoft-com:vml" Requires="v">
                <p:oleObj r:id="rId4" imgW="676440" imgH="290880" progId="">
                  <p:embed/>
                </p:oleObj>
              </mc:Choice>
              <mc:Fallback>
                <p:oleObj r:id="rId4" imgW="676440" imgH="290880" progId="">
                  <p:embed/>
                  <p:pic>
                    <p:nvPicPr>
                      <p:cNvPr id="44035" name="Object 3">
                        <a:extLst>
                          <a:ext uri="{FF2B5EF4-FFF2-40B4-BE49-F238E27FC236}">
                            <a16:creationId xmlns:a16="http://schemas.microsoft.com/office/drawing/2014/main" id="{3832E7D3-D78C-D5AD-1501-9CB4208D9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3505200"/>
                        <a:ext cx="1447800" cy="77470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0B5E14B1-F952-4820-A4DD-55A643B5F1D9}"/>
              </a:ext>
            </a:extLst>
          </p:cNvPr>
          <p:cNvSpPr>
            <a:spLocks noGrp="1"/>
          </p:cNvSpPr>
          <p:nvPr>
            <p:ph type="sldNum" sz="quarter" idx="12"/>
          </p:nvPr>
        </p:nvSpPr>
        <p:spPr/>
        <p:txBody>
          <a:bodyPr/>
          <a:lstStyle/>
          <a:p>
            <a:fld id="{E01F56EE-BA8C-49DD-9007-330E7C7B6D5D}" type="slidenum">
              <a:rPr lang="en-IN" smtClean="0"/>
              <a:t>80</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475E17EB-1B1A-9BB4-5824-CDC684686ABF}"/>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Agent Programs</a:t>
            </a:r>
          </a:p>
        </p:txBody>
      </p:sp>
      <p:sp>
        <p:nvSpPr>
          <p:cNvPr id="45058" name="Rectangle 2">
            <a:extLst>
              <a:ext uri="{FF2B5EF4-FFF2-40B4-BE49-F238E27FC236}">
                <a16:creationId xmlns:a16="http://schemas.microsoft.com/office/drawing/2014/main" id="{27A5125A-4403-9F38-09E9-59D82C7ED242}"/>
              </a:ext>
            </a:extLst>
          </p:cNvPr>
          <p:cNvSpPr>
            <a:spLocks noGrp="1" noChangeArrowheads="1"/>
          </p:cNvSpPr>
          <p:nvPr>
            <p:ph type="body" idx="1"/>
          </p:nvPr>
        </p:nvSpPr>
        <p:spPr>
          <a:xfrm>
            <a:off x="2209800" y="1600200"/>
            <a:ext cx="8153400" cy="49530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Despite of huge size, look up table does what we want.</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key challenge of AI</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Find out how to write programs that, to the extent possible, produce rational behavior</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From a small amount of code</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Rather than a large amount of table entries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E.g., a five-line program of Newton’s Method</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V.s. huge tables of square roots, sine, cosine, …</a:t>
            </a:r>
          </a:p>
        </p:txBody>
      </p:sp>
      <p:sp>
        <p:nvSpPr>
          <p:cNvPr id="2" name="Slide Number Placeholder 1">
            <a:extLst>
              <a:ext uri="{FF2B5EF4-FFF2-40B4-BE49-F238E27FC236}">
                <a16:creationId xmlns:a16="http://schemas.microsoft.com/office/drawing/2014/main" id="{63AE15C5-7217-25D4-0E6F-99FA8944C857}"/>
              </a:ext>
            </a:extLst>
          </p:cNvPr>
          <p:cNvSpPr>
            <a:spLocks noGrp="1"/>
          </p:cNvSpPr>
          <p:nvPr>
            <p:ph type="sldNum" sz="quarter" idx="12"/>
          </p:nvPr>
        </p:nvSpPr>
        <p:spPr/>
        <p:txBody>
          <a:bodyPr/>
          <a:lstStyle/>
          <a:p>
            <a:fld id="{E01F56EE-BA8C-49DD-9007-330E7C7B6D5D}" type="slidenum">
              <a:rPr lang="en-IN" smtClean="0"/>
              <a:t>81</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08DBBC0C-1A50-2E30-EA47-DF537298E245}"/>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Types of agent programs</a:t>
            </a:r>
          </a:p>
        </p:txBody>
      </p:sp>
      <p:sp>
        <p:nvSpPr>
          <p:cNvPr id="46082" name="Rectangle 2">
            <a:extLst>
              <a:ext uri="{FF2B5EF4-FFF2-40B4-BE49-F238E27FC236}">
                <a16:creationId xmlns:a16="http://schemas.microsoft.com/office/drawing/2014/main" id="{C48E190E-D970-7B61-6C5F-A45209C102C6}"/>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Four types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Simple reflex agents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Model-based reflex agents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Goal-based agents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Utility-based agents </a:t>
            </a:r>
          </a:p>
        </p:txBody>
      </p:sp>
      <p:sp>
        <p:nvSpPr>
          <p:cNvPr id="2" name="Slide Number Placeholder 1">
            <a:extLst>
              <a:ext uri="{FF2B5EF4-FFF2-40B4-BE49-F238E27FC236}">
                <a16:creationId xmlns:a16="http://schemas.microsoft.com/office/drawing/2014/main" id="{5928BB5E-F999-9355-9EE3-3083A15006A2}"/>
              </a:ext>
            </a:extLst>
          </p:cNvPr>
          <p:cNvSpPr>
            <a:spLocks noGrp="1"/>
          </p:cNvSpPr>
          <p:nvPr>
            <p:ph type="sldNum" sz="quarter" idx="12"/>
          </p:nvPr>
        </p:nvSpPr>
        <p:spPr/>
        <p:txBody>
          <a:bodyPr/>
          <a:lstStyle/>
          <a:p>
            <a:fld id="{E01F56EE-BA8C-49DD-9007-330E7C7B6D5D}" type="slidenum">
              <a:rPr lang="en-IN" smtClean="0"/>
              <a:t>82</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56761F90-ACE2-A808-D998-47D45D24090C}"/>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Simple reflex agents</a:t>
            </a:r>
          </a:p>
        </p:txBody>
      </p:sp>
      <p:sp>
        <p:nvSpPr>
          <p:cNvPr id="47106" name="Rectangle 2">
            <a:extLst>
              <a:ext uri="{FF2B5EF4-FFF2-40B4-BE49-F238E27FC236}">
                <a16:creationId xmlns:a16="http://schemas.microsoft.com/office/drawing/2014/main" id="{1E5451C9-D865-AD6B-DF5C-FBEB4CDF92C9}"/>
              </a:ext>
            </a:extLst>
          </p:cNvPr>
          <p:cNvSpPr>
            <a:spLocks noGrp="1" noChangeArrowheads="1"/>
          </p:cNvSpPr>
          <p:nvPr>
            <p:ph type="body" idx="1"/>
          </p:nvPr>
        </p:nvSpPr>
        <p:spPr>
          <a:xfrm>
            <a:off x="1905000" y="1676400"/>
            <a:ext cx="83820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It uses just </a:t>
            </a:r>
            <a:r>
              <a:rPr lang="en-US" altLang="en-US" b="1" i="1">
                <a:solidFill>
                  <a:srgbClr val="000000"/>
                </a:solidFill>
              </a:rPr>
              <a:t>condition-action rules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rules are like the form “if … then …”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efficient but have narrow range of applicability</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Because knowledge sometimes cannot be stated explicitly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Work only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the environment is fully observable</a:t>
            </a:r>
          </a:p>
          <a:p>
            <a:pPr lvl="2" indent="-227013">
              <a:buSzPct val="6500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solidFill>
                <a:srgbClr val="000000"/>
              </a:solidFill>
            </a:endParaRPr>
          </a:p>
        </p:txBody>
      </p:sp>
      <p:sp>
        <p:nvSpPr>
          <p:cNvPr id="2" name="Slide Number Placeholder 1">
            <a:extLst>
              <a:ext uri="{FF2B5EF4-FFF2-40B4-BE49-F238E27FC236}">
                <a16:creationId xmlns:a16="http://schemas.microsoft.com/office/drawing/2014/main" id="{3D224E26-87FF-4A7E-8D36-AFE5E66A7C9A}"/>
              </a:ext>
            </a:extLst>
          </p:cNvPr>
          <p:cNvSpPr>
            <a:spLocks noGrp="1"/>
          </p:cNvSpPr>
          <p:nvPr>
            <p:ph type="sldNum" sz="quarter" idx="12"/>
          </p:nvPr>
        </p:nvSpPr>
        <p:spPr/>
        <p:txBody>
          <a:bodyPr/>
          <a:lstStyle/>
          <a:p>
            <a:fld id="{E01F56EE-BA8C-49DD-9007-330E7C7B6D5D}" type="slidenum">
              <a:rPr lang="en-IN" smtClean="0"/>
              <a:t>83</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3E5994F0-F8C9-49DD-4A70-B477F019A06D}"/>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Simple reflex agents</a:t>
            </a:r>
          </a:p>
        </p:txBody>
      </p:sp>
      <p:pic>
        <p:nvPicPr>
          <p:cNvPr id="48130" name="Picture 2">
            <a:extLst>
              <a:ext uri="{FF2B5EF4-FFF2-40B4-BE49-F238E27FC236}">
                <a16:creationId xmlns:a16="http://schemas.microsoft.com/office/drawing/2014/main" id="{FE985D61-B705-7CEC-F2A0-A1000C73E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9288" b="30679"/>
          <a:stretch>
            <a:fillRect/>
          </a:stretch>
        </p:blipFill>
        <p:spPr bwMode="auto">
          <a:xfrm>
            <a:off x="1828800" y="2667001"/>
            <a:ext cx="8458200" cy="3057525"/>
          </a:xfrm>
          <a:prstGeom prst="rect">
            <a:avLst/>
          </a:prstGeom>
          <a:noFill/>
          <a:ln>
            <a:noFill/>
          </a:ln>
          <a:effectLst/>
          <a:extLst>
            <a:ext uri="{909E8E84-426E-40DD-AFC4-6F175D3DCCD1}">
              <a14:hiddenFill xmlns:a14="http://schemas.microsoft.com/office/drawing/2010/main">
                <a:blipFill dpi="0" rotWithShape="0">
                  <a:blip/>
                  <a:srcRect r="39288" b="30679"/>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F68768B3-0C48-1013-0994-2AB561A5E7E4}"/>
              </a:ext>
            </a:extLst>
          </p:cNvPr>
          <p:cNvSpPr>
            <a:spLocks noGrp="1"/>
          </p:cNvSpPr>
          <p:nvPr>
            <p:ph type="sldNum" sz="quarter" idx="12"/>
          </p:nvPr>
        </p:nvSpPr>
        <p:spPr/>
        <p:txBody>
          <a:bodyPr/>
          <a:lstStyle/>
          <a:p>
            <a:fld id="{E01F56EE-BA8C-49DD-9007-330E7C7B6D5D}" type="slidenum">
              <a:rPr lang="en-IN" smtClean="0"/>
              <a:t>84</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5EA7C8F4-EB81-CC89-FE3B-296EAB53F860}"/>
              </a:ext>
            </a:extLst>
          </p:cNvPr>
          <p:cNvSpPr>
            <a:spLocks noGrp="1" noChangeArrowheads="1"/>
          </p:cNvSpPr>
          <p:nvPr>
            <p:ph type="title" idx="4294967295"/>
          </p:nvPr>
        </p:nvSpPr>
        <p:spPr>
          <a:xfrm>
            <a:off x="2209800" y="4572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Simple reflex agents (2)</a:t>
            </a:r>
          </a:p>
        </p:txBody>
      </p:sp>
      <p:pic>
        <p:nvPicPr>
          <p:cNvPr id="49154" name="Picture 2">
            <a:extLst>
              <a:ext uri="{FF2B5EF4-FFF2-40B4-BE49-F238E27FC236}">
                <a16:creationId xmlns:a16="http://schemas.microsoft.com/office/drawing/2014/main" id="{1F777D14-63B3-4944-93FE-584252C74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47800"/>
            <a:ext cx="8153400" cy="5175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3B51B592-49E5-C2BC-F452-EB5DDF561801}"/>
              </a:ext>
            </a:extLst>
          </p:cNvPr>
          <p:cNvSpPr>
            <a:spLocks noGrp="1"/>
          </p:cNvSpPr>
          <p:nvPr>
            <p:ph type="sldNum" sz="quarter" idx="12"/>
          </p:nvPr>
        </p:nvSpPr>
        <p:spPr/>
        <p:txBody>
          <a:bodyPr/>
          <a:lstStyle/>
          <a:p>
            <a:fld id="{E01F56EE-BA8C-49DD-9007-330E7C7B6D5D}" type="slidenum">
              <a:rPr lang="en-IN" smtClean="0"/>
              <a:t>85</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F7DC6AE5-5809-D17A-4AD9-490BA5266917}"/>
              </a:ext>
            </a:extLst>
          </p:cNvPr>
          <p:cNvSpPr>
            <a:spLocks noGrp="1" noChangeArrowheads="1"/>
          </p:cNvSpPr>
          <p:nvPr>
            <p:ph type="title" idx="4294967295"/>
          </p:nvPr>
        </p:nvSpPr>
        <p:spPr>
          <a:xfrm>
            <a:off x="1905000" y="609600"/>
            <a:ext cx="83820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Model-based Reflex Agents </a:t>
            </a:r>
          </a:p>
        </p:txBody>
      </p:sp>
      <p:sp>
        <p:nvSpPr>
          <p:cNvPr id="51202" name="Rectangle 2">
            <a:extLst>
              <a:ext uri="{FF2B5EF4-FFF2-40B4-BE49-F238E27FC236}">
                <a16:creationId xmlns:a16="http://schemas.microsoft.com/office/drawing/2014/main" id="{718DC0FA-E1C2-060E-F39C-C58EA9E113C3}"/>
              </a:ext>
            </a:extLst>
          </p:cNvPr>
          <p:cNvSpPr>
            <a:spLocks noGrp="1" noChangeArrowheads="1"/>
          </p:cNvSpPr>
          <p:nvPr>
            <p:ph type="body" idx="1"/>
          </p:nvPr>
        </p:nvSpPr>
        <p:spPr>
          <a:xfrm>
            <a:off x="1905000" y="1676400"/>
            <a:ext cx="8458200" cy="47244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For the world that is partially observable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agent has to keep track of an internal state</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That depends on the percept history</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Reflecting some of the unobserved aspects</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E.g., driving a car and changing lane</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Requiring two types of knowledge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How the world evolves independently of the agent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How the agent’s actions affect the world</a:t>
            </a:r>
          </a:p>
        </p:txBody>
      </p:sp>
      <p:sp>
        <p:nvSpPr>
          <p:cNvPr id="2" name="Slide Number Placeholder 1">
            <a:extLst>
              <a:ext uri="{FF2B5EF4-FFF2-40B4-BE49-F238E27FC236}">
                <a16:creationId xmlns:a16="http://schemas.microsoft.com/office/drawing/2014/main" id="{303D2D55-CFBB-471E-CA15-27F8CF554D7C}"/>
              </a:ext>
            </a:extLst>
          </p:cNvPr>
          <p:cNvSpPr>
            <a:spLocks noGrp="1"/>
          </p:cNvSpPr>
          <p:nvPr>
            <p:ph type="sldNum" sz="quarter" idx="12"/>
          </p:nvPr>
        </p:nvSpPr>
        <p:spPr/>
        <p:txBody>
          <a:bodyPr/>
          <a:lstStyle/>
          <a:p>
            <a:fld id="{E01F56EE-BA8C-49DD-9007-330E7C7B6D5D}" type="slidenum">
              <a:rPr lang="en-IN" smtClean="0"/>
              <a:t>86</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a:extLst>
              <a:ext uri="{FF2B5EF4-FFF2-40B4-BE49-F238E27FC236}">
                <a16:creationId xmlns:a16="http://schemas.microsoft.com/office/drawing/2014/main" id="{DF970820-8996-EDB4-57D0-1047DA8EF944}"/>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Model-based Reflex Agents</a:t>
            </a:r>
          </a:p>
        </p:txBody>
      </p:sp>
      <p:pic>
        <p:nvPicPr>
          <p:cNvPr id="54274" name="Picture 2">
            <a:extLst>
              <a:ext uri="{FF2B5EF4-FFF2-40B4-BE49-F238E27FC236}">
                <a16:creationId xmlns:a16="http://schemas.microsoft.com/office/drawing/2014/main" id="{2376BD52-F2E1-AAAA-A56A-AFAB139A9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7772400" cy="3678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5" name="Text Box 3">
            <a:extLst>
              <a:ext uri="{FF2B5EF4-FFF2-40B4-BE49-F238E27FC236}">
                <a16:creationId xmlns:a16="http://schemas.microsoft.com/office/drawing/2014/main" id="{B9E43232-15CA-5F95-F3D2-6C1E0C2287C7}"/>
              </a:ext>
            </a:extLst>
          </p:cNvPr>
          <p:cNvSpPr txBox="1">
            <a:spLocks noChangeArrowheads="1"/>
          </p:cNvSpPr>
          <p:nvPr/>
        </p:nvSpPr>
        <p:spPr bwMode="auto">
          <a:xfrm>
            <a:off x="3733800" y="5562601"/>
            <a:ext cx="457200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anose="020B0604030504040204" pitchFamily="18" charset="-120"/>
              </a:defRPr>
            </a:lvl9pPr>
          </a:lstStyle>
          <a:p>
            <a:pPr>
              <a:spcBef>
                <a:spcPts val="2000"/>
              </a:spcBef>
            </a:pPr>
            <a:r>
              <a:rPr lang="en-US" altLang="en-US" sz="3200">
                <a:latin typeface="Times New Roman" panose="02020603050405020304" pitchFamily="18" charset="0"/>
              </a:rPr>
              <a:t>The agent is with memory</a:t>
            </a:r>
          </a:p>
        </p:txBody>
      </p:sp>
      <p:sp>
        <p:nvSpPr>
          <p:cNvPr id="2" name="Slide Number Placeholder 1">
            <a:extLst>
              <a:ext uri="{FF2B5EF4-FFF2-40B4-BE49-F238E27FC236}">
                <a16:creationId xmlns:a16="http://schemas.microsoft.com/office/drawing/2014/main" id="{402FF966-21E0-D0D4-67AC-1CD9041EECB0}"/>
              </a:ext>
            </a:extLst>
          </p:cNvPr>
          <p:cNvSpPr>
            <a:spLocks noGrp="1"/>
          </p:cNvSpPr>
          <p:nvPr>
            <p:ph type="sldNum" sz="quarter" idx="12"/>
          </p:nvPr>
        </p:nvSpPr>
        <p:spPr/>
        <p:txBody>
          <a:bodyPr/>
          <a:lstStyle/>
          <a:p>
            <a:fld id="{E01F56EE-BA8C-49DD-9007-330E7C7B6D5D}" type="slidenum">
              <a:rPr lang="en-IN" smtClean="0"/>
              <a:t>87</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a:extLst>
              <a:ext uri="{FF2B5EF4-FFF2-40B4-BE49-F238E27FC236}">
                <a16:creationId xmlns:a16="http://schemas.microsoft.com/office/drawing/2014/main" id="{99D12DCF-B7D4-5970-A6AB-5016D7B89D66}"/>
              </a:ext>
            </a:extLst>
          </p:cNvPr>
          <p:cNvSpPr>
            <a:spLocks noGrp="1" noChangeArrowheads="1"/>
          </p:cNvSpPr>
          <p:nvPr>
            <p:ph type="title" idx="4294967295"/>
          </p:nvPr>
        </p:nvSpPr>
        <p:spPr>
          <a:xfrm>
            <a:off x="1752600" y="609600"/>
            <a:ext cx="8534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Model-based Reflex Agents</a:t>
            </a:r>
          </a:p>
        </p:txBody>
      </p:sp>
      <p:pic>
        <p:nvPicPr>
          <p:cNvPr id="55298" name="Picture 2">
            <a:extLst>
              <a:ext uri="{FF2B5EF4-FFF2-40B4-BE49-F238E27FC236}">
                <a16:creationId xmlns:a16="http://schemas.microsoft.com/office/drawing/2014/main" id="{36407AF3-D5E3-3BB0-3304-FE3AF511B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24001"/>
            <a:ext cx="8077200" cy="5097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1360C211-0EF1-C805-C41F-5BD6410E3AB6}"/>
              </a:ext>
            </a:extLst>
          </p:cNvPr>
          <p:cNvSpPr>
            <a:spLocks noGrp="1"/>
          </p:cNvSpPr>
          <p:nvPr>
            <p:ph type="sldNum" sz="quarter" idx="12"/>
          </p:nvPr>
        </p:nvSpPr>
        <p:spPr/>
        <p:txBody>
          <a:bodyPr/>
          <a:lstStyle/>
          <a:p>
            <a:fld id="{E01F56EE-BA8C-49DD-9007-330E7C7B6D5D}" type="slidenum">
              <a:rPr lang="en-IN" smtClean="0"/>
              <a:t>88</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F9F32A7A-ABD1-90D7-0262-F196B474680B}"/>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Goal-based agents</a:t>
            </a:r>
          </a:p>
        </p:txBody>
      </p:sp>
      <p:sp>
        <p:nvSpPr>
          <p:cNvPr id="56322" name="Rectangle 2">
            <a:extLst>
              <a:ext uri="{FF2B5EF4-FFF2-40B4-BE49-F238E27FC236}">
                <a16:creationId xmlns:a16="http://schemas.microsoft.com/office/drawing/2014/main" id="{9A49CB7B-C286-DA91-EDDE-31F45D875C9B}"/>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Current state of the environment is always not enough </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goal is another issue to achieve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Judgment of rationality / correctness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Actions chosen </a:t>
            </a:r>
            <a:r>
              <a:rPr lang="en-US" altLang="en-US">
                <a:solidFill>
                  <a:srgbClr val="000000"/>
                </a:solidFill>
                <a:latin typeface="Wingdings" panose="05000000000000000000" pitchFamily="2" charset="2"/>
              </a:rPr>
              <a:t></a:t>
            </a:r>
            <a:r>
              <a:rPr lang="en-US" altLang="en-US">
                <a:solidFill>
                  <a:srgbClr val="000000"/>
                </a:solidFill>
              </a:rPr>
              <a:t> goals, based on</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current state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current percept </a:t>
            </a:r>
          </a:p>
        </p:txBody>
      </p:sp>
      <p:sp>
        <p:nvSpPr>
          <p:cNvPr id="2" name="Slide Number Placeholder 1">
            <a:extLst>
              <a:ext uri="{FF2B5EF4-FFF2-40B4-BE49-F238E27FC236}">
                <a16:creationId xmlns:a16="http://schemas.microsoft.com/office/drawing/2014/main" id="{4B704668-6C43-AE89-85FC-D0B52F99F755}"/>
              </a:ext>
            </a:extLst>
          </p:cNvPr>
          <p:cNvSpPr>
            <a:spLocks noGrp="1"/>
          </p:cNvSpPr>
          <p:nvPr>
            <p:ph type="sldNum" sz="quarter" idx="12"/>
          </p:nvPr>
        </p:nvSpPr>
        <p:spPr/>
        <p:txBody>
          <a:bodyPr/>
          <a:lstStyle/>
          <a:p>
            <a:fld id="{E01F56EE-BA8C-49DD-9007-330E7C7B6D5D}" type="slidenum">
              <a:rPr lang="en-IN" smtClean="0"/>
              <a:t>89</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1375258" y="6029928"/>
            <a:ext cx="471604" cy="400110"/>
          </a:xfrm>
          <a:prstGeom prst="rect">
            <a:avLst/>
          </a:prstGeom>
        </p:spPr>
        <p:txBody>
          <a:bodyPr wrap="none">
            <a:spAutoFit/>
          </a:bodyPr>
          <a:lstStyle/>
          <a:p>
            <a:pPr algn="ctr"/>
            <a:r>
              <a:rPr lang="en-IN" sz="2000" dirty="0">
                <a:solidFill>
                  <a:schemeClr val="tx1">
                    <a:lumMod val="95000"/>
                    <a:lumOff val="5000"/>
                  </a:schemeClr>
                </a:solidFill>
                <a:latin typeface="Roboto Slab" pitchFamily="2" charset="0"/>
                <a:ea typeface="Roboto Slab" pitchFamily="2" charset="0"/>
                <a:cs typeface="Times New Roman" panose="02020603050405020304" pitchFamily="18" charset="0"/>
              </a:rPr>
              <a:t>02</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
        <p:nvSpPr>
          <p:cNvPr id="6" name="Title 5">
            <a:extLst>
              <a:ext uri="{FF2B5EF4-FFF2-40B4-BE49-F238E27FC236}">
                <a16:creationId xmlns:a16="http://schemas.microsoft.com/office/drawing/2014/main" id="{B4337D5B-1826-0986-3948-569137CE3624}"/>
              </a:ext>
            </a:extLst>
          </p:cNvPr>
          <p:cNvSpPr>
            <a:spLocks noGrp="1"/>
          </p:cNvSpPr>
          <p:nvPr>
            <p:ph type="title"/>
          </p:nvPr>
        </p:nvSpPr>
        <p:spPr/>
        <p:txBody>
          <a:bodyPr/>
          <a:lstStyle/>
          <a:p>
            <a:r>
              <a:rPr lang="en-US" dirty="0"/>
              <a:t>What is AI</a:t>
            </a:r>
          </a:p>
        </p:txBody>
      </p:sp>
      <p:sp>
        <p:nvSpPr>
          <p:cNvPr id="4" name="Content Placeholder 3">
            <a:extLst>
              <a:ext uri="{FF2B5EF4-FFF2-40B4-BE49-F238E27FC236}">
                <a16:creationId xmlns:a16="http://schemas.microsoft.com/office/drawing/2014/main" id="{163C9B04-F33C-A8D9-8198-F22C22FEF93F}"/>
              </a:ext>
            </a:extLst>
          </p:cNvPr>
          <p:cNvSpPr>
            <a:spLocks noGrp="1"/>
          </p:cNvSpPr>
          <p:nvPr>
            <p:ph type="body" sz="half" idx="2"/>
          </p:nvPr>
        </p:nvSpPr>
        <p:spPr/>
        <p:txBody>
          <a:bodyPr>
            <a:normAutofit/>
          </a:bodyPr>
          <a:lstStyle/>
          <a:p>
            <a:pPr algn="just"/>
            <a:r>
              <a:rPr lang="en-US" sz="2400" dirty="0"/>
              <a:t>Artificial intelligence, or AI, is technology that enables computers and machines to simulate </a:t>
            </a:r>
            <a:r>
              <a:rPr lang="en-US" sz="2400" dirty="0">
                <a:solidFill>
                  <a:srgbClr val="FF0000"/>
                </a:solidFill>
              </a:rPr>
              <a:t>human intelligence </a:t>
            </a:r>
            <a:r>
              <a:rPr lang="en-US" sz="2400" dirty="0"/>
              <a:t>and </a:t>
            </a:r>
            <a:r>
              <a:rPr lang="en-US" sz="2400" dirty="0">
                <a:solidFill>
                  <a:srgbClr val="FF0000"/>
                </a:solidFill>
              </a:rPr>
              <a:t>problem-solving</a:t>
            </a:r>
            <a:r>
              <a:rPr lang="en-US" sz="2400" dirty="0"/>
              <a:t> capabilities.</a:t>
            </a:r>
            <a:endParaRPr lang="en-IN" sz="2400" dirty="0"/>
          </a:p>
        </p:txBody>
      </p:sp>
      <p:sp>
        <p:nvSpPr>
          <p:cNvPr id="16" name="Picture Placeholder 15">
            <a:extLst>
              <a:ext uri="{FF2B5EF4-FFF2-40B4-BE49-F238E27FC236}">
                <a16:creationId xmlns:a16="http://schemas.microsoft.com/office/drawing/2014/main" id="{46445C26-937F-8622-AC59-CD76F51A5E7D}"/>
              </a:ext>
            </a:extLst>
          </p:cNvPr>
          <p:cNvSpPr>
            <a:spLocks noGrp="1"/>
          </p:cNvSpPr>
          <p:nvPr>
            <p:ph type="pic" idx="1"/>
          </p:nvPr>
        </p:nvSpPr>
        <p:spPr/>
      </p:sp>
      <p:pic>
        <p:nvPicPr>
          <p:cNvPr id="19" name="Picture 18">
            <a:extLst>
              <a:ext uri="{FF2B5EF4-FFF2-40B4-BE49-F238E27FC236}">
                <a16:creationId xmlns:a16="http://schemas.microsoft.com/office/drawing/2014/main" id="{C04AEAE9-FFE9-A8AE-A7A1-309C307488D0}"/>
              </a:ext>
            </a:extLst>
          </p:cNvPr>
          <p:cNvPicPr>
            <a:picLocks noChangeAspect="1"/>
          </p:cNvPicPr>
          <p:nvPr/>
        </p:nvPicPr>
        <p:blipFill>
          <a:blip r:embed="rId3"/>
          <a:stretch>
            <a:fillRect/>
          </a:stretch>
        </p:blipFill>
        <p:spPr>
          <a:xfrm>
            <a:off x="6263374" y="1380839"/>
            <a:ext cx="4313186" cy="4086795"/>
          </a:xfrm>
          <a:prstGeom prst="rect">
            <a:avLst/>
          </a:prstGeom>
        </p:spPr>
      </p:pic>
      <p:sp>
        <p:nvSpPr>
          <p:cNvPr id="2" name="Slide Number Placeholder 1">
            <a:extLst>
              <a:ext uri="{FF2B5EF4-FFF2-40B4-BE49-F238E27FC236}">
                <a16:creationId xmlns:a16="http://schemas.microsoft.com/office/drawing/2014/main" id="{8E58F287-4643-ABB3-5042-B3DC4860AE39}"/>
              </a:ext>
            </a:extLst>
          </p:cNvPr>
          <p:cNvSpPr>
            <a:spLocks noGrp="1"/>
          </p:cNvSpPr>
          <p:nvPr>
            <p:ph type="sldNum" sz="quarter" idx="12"/>
          </p:nvPr>
        </p:nvSpPr>
        <p:spPr/>
        <p:txBody>
          <a:bodyPr/>
          <a:lstStyle/>
          <a:p>
            <a:fld id="{E01F56EE-BA8C-49DD-9007-330E7C7B6D5D}" type="slidenum">
              <a:rPr lang="en-IN" smtClean="0"/>
              <a:t>9</a:t>
            </a:fld>
            <a:endParaRPr lang="en-IN"/>
          </a:p>
        </p:txBody>
      </p:sp>
    </p:spTree>
    <p:extLst>
      <p:ext uri="{BB962C8B-B14F-4D97-AF65-F5344CB8AC3E}">
        <p14:creationId xmlns:p14="http://schemas.microsoft.com/office/powerpoint/2010/main" val="2803045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78622463-91D9-08E0-AD0A-4071FA771B9E}"/>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Goal-based agents</a:t>
            </a:r>
          </a:p>
        </p:txBody>
      </p:sp>
      <p:sp>
        <p:nvSpPr>
          <p:cNvPr id="57346" name="Rectangle 2">
            <a:extLst>
              <a:ext uri="{FF2B5EF4-FFF2-40B4-BE49-F238E27FC236}">
                <a16:creationId xmlns:a16="http://schemas.microsoft.com/office/drawing/2014/main" id="{3D71089C-AEC9-8559-21E8-A91C70CC64C2}"/>
              </a:ext>
            </a:extLst>
          </p:cNvPr>
          <p:cNvSpPr>
            <a:spLocks noGrp="1" noChangeArrowheads="1"/>
          </p:cNvSpPr>
          <p:nvPr>
            <p:ph type="body" idx="1"/>
          </p:nvPr>
        </p:nvSpPr>
        <p:spPr>
          <a:xfrm>
            <a:off x="1905000" y="1981200"/>
            <a:ext cx="83820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Conclusion</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Goal-based agents are less efficient</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but more flexible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Agent </a:t>
            </a:r>
            <a:r>
              <a:rPr lang="en-US" altLang="en-US">
                <a:solidFill>
                  <a:srgbClr val="000000"/>
                </a:solidFill>
                <a:latin typeface="Wingdings" panose="05000000000000000000" pitchFamily="2" charset="2"/>
              </a:rPr>
              <a:t></a:t>
            </a:r>
            <a:r>
              <a:rPr lang="en-US" altLang="en-US">
                <a:solidFill>
                  <a:srgbClr val="000000"/>
                </a:solidFill>
              </a:rPr>
              <a:t> Different goals </a:t>
            </a:r>
            <a:r>
              <a:rPr lang="en-US" altLang="en-US">
                <a:solidFill>
                  <a:srgbClr val="000000"/>
                </a:solidFill>
                <a:latin typeface="Wingdings" panose="05000000000000000000" pitchFamily="2" charset="2"/>
              </a:rPr>
              <a:t></a:t>
            </a:r>
            <a:r>
              <a:rPr lang="en-US" altLang="en-US">
                <a:solidFill>
                  <a:srgbClr val="000000"/>
                </a:solidFill>
              </a:rPr>
              <a:t> different tasks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Search and planning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two other sub-fields in AI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to find out the action sequences to achieve its goal </a:t>
            </a:r>
          </a:p>
        </p:txBody>
      </p:sp>
      <p:sp>
        <p:nvSpPr>
          <p:cNvPr id="2" name="Slide Number Placeholder 1">
            <a:extLst>
              <a:ext uri="{FF2B5EF4-FFF2-40B4-BE49-F238E27FC236}">
                <a16:creationId xmlns:a16="http://schemas.microsoft.com/office/drawing/2014/main" id="{0BFEBAC0-8E57-CAF9-0487-AE51436BDF56}"/>
              </a:ext>
            </a:extLst>
          </p:cNvPr>
          <p:cNvSpPr>
            <a:spLocks noGrp="1"/>
          </p:cNvSpPr>
          <p:nvPr>
            <p:ph type="sldNum" sz="quarter" idx="12"/>
          </p:nvPr>
        </p:nvSpPr>
        <p:spPr/>
        <p:txBody>
          <a:bodyPr/>
          <a:lstStyle/>
          <a:p>
            <a:fld id="{E01F56EE-BA8C-49DD-9007-330E7C7B6D5D}" type="slidenum">
              <a:rPr lang="en-IN" smtClean="0"/>
              <a:t>90</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A8C95943-0E34-1619-F35B-512F356DA3A8}"/>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Goal-based agents</a:t>
            </a:r>
          </a:p>
        </p:txBody>
      </p:sp>
      <p:pic>
        <p:nvPicPr>
          <p:cNvPr id="58370" name="Picture 2">
            <a:extLst>
              <a:ext uri="{FF2B5EF4-FFF2-40B4-BE49-F238E27FC236}">
                <a16:creationId xmlns:a16="http://schemas.microsoft.com/office/drawing/2014/main" id="{497D022C-D6AB-8B3B-BE13-0621B502E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57339"/>
            <a:ext cx="8077200" cy="5108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07D85647-05C0-6FE6-7553-A17F47A23897}"/>
              </a:ext>
            </a:extLst>
          </p:cNvPr>
          <p:cNvSpPr>
            <a:spLocks noGrp="1"/>
          </p:cNvSpPr>
          <p:nvPr>
            <p:ph type="sldNum" sz="quarter" idx="12"/>
          </p:nvPr>
        </p:nvSpPr>
        <p:spPr/>
        <p:txBody>
          <a:bodyPr/>
          <a:lstStyle/>
          <a:p>
            <a:fld id="{E01F56EE-BA8C-49DD-9007-330E7C7B6D5D}" type="slidenum">
              <a:rPr lang="en-IN" smtClean="0"/>
              <a:t>91</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8E2F393-060C-2244-D949-D10049EA6DE0}"/>
              </a:ext>
            </a:extLst>
          </p:cNvPr>
          <p:cNvSpPr>
            <a:spLocks noGrp="1"/>
          </p:cNvSpPr>
          <p:nvPr>
            <p:ph type="sldNum" sz="quarter" idx="12"/>
          </p:nvPr>
        </p:nvSpPr>
        <p:spPr/>
        <p:txBody>
          <a:bodyPr/>
          <a:lstStyle/>
          <a:p>
            <a:fld id="{8DD81DF0-585E-47C1-81B9-354BE6B3FD49}" type="slidenum">
              <a:rPr lang="en-US" altLang="en-US"/>
              <a:pPr/>
              <a:t>92</a:t>
            </a:fld>
            <a:endParaRPr lang="en-US" altLang="en-US"/>
          </a:p>
        </p:txBody>
      </p:sp>
      <p:sp>
        <p:nvSpPr>
          <p:cNvPr id="110594" name="Rectangle 2">
            <a:extLst>
              <a:ext uri="{FF2B5EF4-FFF2-40B4-BE49-F238E27FC236}">
                <a16:creationId xmlns:a16="http://schemas.microsoft.com/office/drawing/2014/main" id="{4DAA2021-A36E-4137-1DC6-F68B95BA236F}"/>
              </a:ext>
            </a:extLst>
          </p:cNvPr>
          <p:cNvSpPr>
            <a:spLocks noGrp="1" noChangeArrowheads="1"/>
          </p:cNvSpPr>
          <p:nvPr>
            <p:ph type="title"/>
          </p:nvPr>
        </p:nvSpPr>
        <p:spPr/>
        <p:txBody>
          <a:bodyPr/>
          <a:lstStyle/>
          <a:p>
            <a:r>
              <a:rPr lang="en-US" altLang="en-US"/>
              <a:t>Goal Based Agents</a:t>
            </a:r>
          </a:p>
        </p:txBody>
      </p:sp>
      <p:sp>
        <p:nvSpPr>
          <p:cNvPr id="110595" name="Rectangle 3">
            <a:extLst>
              <a:ext uri="{FF2B5EF4-FFF2-40B4-BE49-F238E27FC236}">
                <a16:creationId xmlns:a16="http://schemas.microsoft.com/office/drawing/2014/main" id="{4DFC2139-4B83-0A3B-1069-90A43229E8E5}"/>
              </a:ext>
            </a:extLst>
          </p:cNvPr>
          <p:cNvSpPr>
            <a:spLocks noGrp="1" noChangeArrowheads="1"/>
          </p:cNvSpPr>
          <p:nvPr>
            <p:ph type="body" idx="1"/>
          </p:nvPr>
        </p:nvSpPr>
        <p:spPr/>
        <p:txBody>
          <a:bodyPr/>
          <a:lstStyle/>
          <a:p>
            <a:pPr>
              <a:lnSpc>
                <a:spcPct val="80000"/>
              </a:lnSpc>
            </a:pPr>
            <a:r>
              <a:rPr lang="en-US" altLang="en-US" sz="2400"/>
              <a:t>Assumes the problem environment is:</a:t>
            </a:r>
          </a:p>
          <a:p>
            <a:pPr lvl="1">
              <a:lnSpc>
                <a:spcPct val="80000"/>
              </a:lnSpc>
            </a:pPr>
            <a:r>
              <a:rPr lang="en-US" altLang="en-US" sz="2000"/>
              <a:t>Static</a:t>
            </a:r>
          </a:p>
          <a:p>
            <a:pPr lvl="2">
              <a:lnSpc>
                <a:spcPct val="80000"/>
              </a:lnSpc>
            </a:pPr>
            <a:r>
              <a:rPr lang="en-US" altLang="en-US" sz="1800"/>
              <a:t>The plan remains the same </a:t>
            </a:r>
          </a:p>
          <a:p>
            <a:pPr lvl="1">
              <a:lnSpc>
                <a:spcPct val="80000"/>
              </a:lnSpc>
            </a:pPr>
            <a:r>
              <a:rPr lang="en-US" altLang="en-US" sz="2000"/>
              <a:t>Observable</a:t>
            </a:r>
          </a:p>
          <a:p>
            <a:pPr lvl="2">
              <a:lnSpc>
                <a:spcPct val="80000"/>
              </a:lnSpc>
            </a:pPr>
            <a:r>
              <a:rPr lang="en-US" altLang="en-US" sz="1800"/>
              <a:t>Agent knows the initial state</a:t>
            </a:r>
          </a:p>
          <a:p>
            <a:pPr lvl="1">
              <a:lnSpc>
                <a:spcPct val="80000"/>
              </a:lnSpc>
            </a:pPr>
            <a:r>
              <a:rPr lang="en-US" altLang="en-US" sz="2000"/>
              <a:t>Discrete</a:t>
            </a:r>
          </a:p>
          <a:p>
            <a:pPr lvl="2">
              <a:lnSpc>
                <a:spcPct val="80000"/>
              </a:lnSpc>
            </a:pPr>
            <a:r>
              <a:rPr lang="en-US" altLang="en-US" sz="1800"/>
              <a:t>Agent can enumerate the choices</a:t>
            </a:r>
          </a:p>
          <a:p>
            <a:pPr lvl="1">
              <a:lnSpc>
                <a:spcPct val="80000"/>
              </a:lnSpc>
            </a:pPr>
            <a:r>
              <a:rPr lang="en-US" altLang="en-US" sz="2000"/>
              <a:t>Deterministic</a:t>
            </a:r>
          </a:p>
          <a:p>
            <a:pPr lvl="2">
              <a:lnSpc>
                <a:spcPct val="80000"/>
              </a:lnSpc>
            </a:pPr>
            <a:r>
              <a:rPr lang="en-US" altLang="en-US" sz="1800"/>
              <a:t>Agent can plan a sequence of actions such that each will lead to an intermediate state</a:t>
            </a:r>
          </a:p>
          <a:p>
            <a:pPr lvl="1">
              <a:lnSpc>
                <a:spcPct val="80000"/>
              </a:lnSpc>
            </a:pPr>
            <a:endParaRPr lang="en-US" altLang="en-US" sz="2000"/>
          </a:p>
          <a:p>
            <a:pPr>
              <a:lnSpc>
                <a:spcPct val="80000"/>
              </a:lnSpc>
            </a:pPr>
            <a:r>
              <a:rPr lang="en-US" altLang="en-US" sz="2400"/>
              <a:t>The agent carries out its plans with its eyes closed</a:t>
            </a:r>
          </a:p>
          <a:p>
            <a:pPr lvl="1">
              <a:lnSpc>
                <a:spcPct val="80000"/>
              </a:lnSpc>
            </a:pPr>
            <a:r>
              <a:rPr lang="en-US" altLang="en-US" sz="2000"/>
              <a:t>Certain of what’s going on</a:t>
            </a:r>
          </a:p>
          <a:p>
            <a:pPr lvl="1">
              <a:lnSpc>
                <a:spcPct val="80000"/>
              </a:lnSpc>
            </a:pPr>
            <a:r>
              <a:rPr lang="en-US" altLang="en-US" sz="2000"/>
              <a:t>Open loop system</a:t>
            </a:r>
          </a:p>
        </p:txBody>
      </p:sp>
    </p:spTree>
    <p:extLst>
      <p:ext uri="{BB962C8B-B14F-4D97-AF65-F5344CB8AC3E}">
        <p14:creationId xmlns:p14="http://schemas.microsoft.com/office/powerpoint/2010/main" val="1326608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16C7F74B-AEEF-44FC-0F35-650E28DC4EAB}"/>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Utility-based agents</a:t>
            </a:r>
          </a:p>
        </p:txBody>
      </p:sp>
      <p:sp>
        <p:nvSpPr>
          <p:cNvPr id="59394" name="Rectangle 2">
            <a:extLst>
              <a:ext uri="{FF2B5EF4-FFF2-40B4-BE49-F238E27FC236}">
                <a16:creationId xmlns:a16="http://schemas.microsoft.com/office/drawing/2014/main" id="{515CA594-B573-1571-5230-D60A0BE2AD31}"/>
              </a:ext>
            </a:extLst>
          </p:cNvPr>
          <p:cNvSpPr>
            <a:spLocks noGrp="1" noChangeArrowheads="1"/>
          </p:cNvSpPr>
          <p:nvPr>
            <p:ph type="body" idx="1"/>
          </p:nvPr>
        </p:nvSpPr>
        <p:spPr>
          <a:xfrm>
            <a:off x="2209800" y="1981200"/>
            <a:ext cx="7772400" cy="4495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Goals alone are not enough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to generate </a:t>
            </a:r>
            <a:r>
              <a:rPr lang="en-US" altLang="en-US" b="1">
                <a:solidFill>
                  <a:srgbClr val="000000"/>
                </a:solidFill>
                <a:effectLst>
                  <a:outerShdw blurRad="38100" dist="38100" dir="2700000" algn="tl">
                    <a:srgbClr val="FFFFFF"/>
                  </a:outerShdw>
                </a:effectLst>
              </a:rPr>
              <a:t>high-quality</a:t>
            </a:r>
            <a:r>
              <a:rPr lang="en-US" altLang="en-US">
                <a:solidFill>
                  <a:srgbClr val="000000"/>
                </a:solidFill>
              </a:rPr>
              <a:t> behavior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E.g. meals in Canteen, good or not ?</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Many action sequences </a:t>
            </a:r>
            <a:r>
              <a:rPr lang="en-US" altLang="en-US">
                <a:solidFill>
                  <a:srgbClr val="000000"/>
                </a:solidFill>
                <a:latin typeface="Wingdings" panose="05000000000000000000" pitchFamily="2" charset="2"/>
              </a:rPr>
              <a:t></a:t>
            </a:r>
            <a:r>
              <a:rPr lang="en-US" altLang="en-US">
                <a:solidFill>
                  <a:srgbClr val="000000"/>
                </a:solidFill>
              </a:rPr>
              <a:t> the goals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some are better and some worse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goal means success,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then </a:t>
            </a:r>
            <a:r>
              <a:rPr lang="en-US" altLang="en-US" b="1">
                <a:solidFill>
                  <a:srgbClr val="000000"/>
                </a:solidFill>
              </a:rPr>
              <a:t>utility</a:t>
            </a:r>
            <a:r>
              <a:rPr lang="en-US" altLang="en-US">
                <a:solidFill>
                  <a:srgbClr val="000000"/>
                </a:solidFill>
              </a:rPr>
              <a:t> means the degree of success (how successful it is) </a:t>
            </a:r>
          </a:p>
        </p:txBody>
      </p:sp>
      <p:sp>
        <p:nvSpPr>
          <p:cNvPr id="2" name="Slide Number Placeholder 1">
            <a:extLst>
              <a:ext uri="{FF2B5EF4-FFF2-40B4-BE49-F238E27FC236}">
                <a16:creationId xmlns:a16="http://schemas.microsoft.com/office/drawing/2014/main" id="{A8320754-B9CC-4B73-ED4C-512E4A7C77A9}"/>
              </a:ext>
            </a:extLst>
          </p:cNvPr>
          <p:cNvSpPr>
            <a:spLocks noGrp="1"/>
          </p:cNvSpPr>
          <p:nvPr>
            <p:ph type="sldNum" sz="quarter" idx="12"/>
          </p:nvPr>
        </p:nvSpPr>
        <p:spPr/>
        <p:txBody>
          <a:bodyPr/>
          <a:lstStyle/>
          <a:p>
            <a:fld id="{E01F56EE-BA8C-49DD-9007-330E7C7B6D5D}" type="slidenum">
              <a:rPr lang="en-IN" smtClean="0"/>
              <a:t>93</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E7DE4A51-7107-3BA0-5E87-98A093AD8A26}"/>
              </a:ext>
            </a:extLst>
          </p:cNvPr>
          <p:cNvSpPr>
            <a:spLocks noGrp="1" noChangeArrowheads="1"/>
          </p:cNvSpPr>
          <p:nvPr>
            <p:ph type="title" idx="4294967295"/>
          </p:nvPr>
        </p:nvSpPr>
        <p:spPr>
          <a:xfrm>
            <a:off x="2209800" y="4572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Utility-based agents (2)</a:t>
            </a:r>
          </a:p>
        </p:txBody>
      </p:sp>
      <p:pic>
        <p:nvPicPr>
          <p:cNvPr id="60418" name="Picture 2">
            <a:extLst>
              <a:ext uri="{FF2B5EF4-FFF2-40B4-BE49-F238E27FC236}">
                <a16:creationId xmlns:a16="http://schemas.microsoft.com/office/drawing/2014/main" id="{F8E64D4C-57AD-1308-063D-6B1F4F82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71600"/>
            <a:ext cx="8305800" cy="5265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E66EBB0C-E742-CFE0-2459-4E8F4B480D17}"/>
              </a:ext>
            </a:extLst>
          </p:cNvPr>
          <p:cNvSpPr>
            <a:spLocks noGrp="1"/>
          </p:cNvSpPr>
          <p:nvPr>
            <p:ph type="sldNum" sz="quarter" idx="12"/>
          </p:nvPr>
        </p:nvSpPr>
        <p:spPr/>
        <p:txBody>
          <a:bodyPr/>
          <a:lstStyle/>
          <a:p>
            <a:fld id="{E01F56EE-BA8C-49DD-9007-330E7C7B6D5D}" type="slidenum">
              <a:rPr lang="en-IN" smtClean="0"/>
              <a:t>94</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C4862FBC-4D0A-B339-A71F-BD4BE768C9DB}"/>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Utility-based agents</a:t>
            </a:r>
          </a:p>
        </p:txBody>
      </p:sp>
      <p:sp>
        <p:nvSpPr>
          <p:cNvPr id="61442" name="Rectangle 2">
            <a:extLst>
              <a:ext uri="{FF2B5EF4-FFF2-40B4-BE49-F238E27FC236}">
                <a16:creationId xmlns:a16="http://schemas.microsoft.com/office/drawing/2014/main" id="{E2150F86-480E-4C94-B92D-D04DE9D858FB}"/>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it is said state A has higher utility</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state A is more preferred than others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is therefore a function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that maps a state onto a real number</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degree of success </a:t>
            </a:r>
          </a:p>
          <a:p>
            <a:pPr marL="341313" indent="-339725">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solidFill>
                <a:srgbClr val="000000"/>
              </a:solidFill>
            </a:endParaRPr>
          </a:p>
        </p:txBody>
      </p:sp>
      <p:sp>
        <p:nvSpPr>
          <p:cNvPr id="2" name="Slide Number Placeholder 1">
            <a:extLst>
              <a:ext uri="{FF2B5EF4-FFF2-40B4-BE49-F238E27FC236}">
                <a16:creationId xmlns:a16="http://schemas.microsoft.com/office/drawing/2014/main" id="{843DB014-AE77-B747-0677-DEF2815619EA}"/>
              </a:ext>
            </a:extLst>
          </p:cNvPr>
          <p:cNvSpPr>
            <a:spLocks noGrp="1"/>
          </p:cNvSpPr>
          <p:nvPr>
            <p:ph type="sldNum" sz="quarter" idx="12"/>
          </p:nvPr>
        </p:nvSpPr>
        <p:spPr/>
        <p:txBody>
          <a:bodyPr/>
          <a:lstStyle/>
          <a:p>
            <a:fld id="{E01F56EE-BA8C-49DD-9007-330E7C7B6D5D}" type="slidenum">
              <a:rPr lang="en-IN" smtClean="0"/>
              <a:t>95</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C8F885BF-A64A-DCC7-1529-92F60D6E665B}"/>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Utility-based agents (2)</a:t>
            </a:r>
          </a:p>
        </p:txBody>
      </p:sp>
      <p:sp>
        <p:nvSpPr>
          <p:cNvPr id="62466" name="Rectangle 2">
            <a:extLst>
              <a:ext uri="{FF2B5EF4-FFF2-40B4-BE49-F238E27FC236}">
                <a16:creationId xmlns:a16="http://schemas.microsoft.com/office/drawing/2014/main" id="{0D910B65-08E4-6176-9269-D6B7BF84F1D9}"/>
              </a:ext>
            </a:extLst>
          </p:cNvPr>
          <p:cNvSpPr>
            <a:spLocks noGrp="1" noChangeArrowheads="1"/>
          </p:cNvSpPr>
          <p:nvPr>
            <p:ph type="body" idx="1"/>
          </p:nvPr>
        </p:nvSpPr>
        <p:spPr>
          <a:xfrm>
            <a:off x="2209800" y="1981200"/>
            <a:ext cx="7772400" cy="4114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has several advantages: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When there are conflicting goals,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Only some of the goals but not all can be achieved</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describes the appropriate trade-off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When there are several goals </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None of them are achieved </a:t>
            </a:r>
            <a:r>
              <a:rPr lang="en-US" altLang="en-US" b="1" u="sng">
                <a:solidFill>
                  <a:srgbClr val="000000"/>
                </a:solidFill>
              </a:rPr>
              <a:t>certainly</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provides a way for the decision-making </a:t>
            </a:r>
          </a:p>
        </p:txBody>
      </p:sp>
      <p:sp>
        <p:nvSpPr>
          <p:cNvPr id="2" name="Slide Number Placeholder 1">
            <a:extLst>
              <a:ext uri="{FF2B5EF4-FFF2-40B4-BE49-F238E27FC236}">
                <a16:creationId xmlns:a16="http://schemas.microsoft.com/office/drawing/2014/main" id="{CA29AC61-B7F0-F3E4-F9D5-A5D018F1B3B1}"/>
              </a:ext>
            </a:extLst>
          </p:cNvPr>
          <p:cNvSpPr>
            <a:spLocks noGrp="1"/>
          </p:cNvSpPr>
          <p:nvPr>
            <p:ph type="sldNum" sz="quarter" idx="12"/>
          </p:nvPr>
        </p:nvSpPr>
        <p:spPr/>
        <p:txBody>
          <a:bodyPr/>
          <a:lstStyle/>
          <a:p>
            <a:fld id="{E01F56EE-BA8C-49DD-9007-330E7C7B6D5D}" type="slidenum">
              <a:rPr lang="en-IN" smtClean="0"/>
              <a:t>96</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a:extLst>
              <a:ext uri="{FF2B5EF4-FFF2-40B4-BE49-F238E27FC236}">
                <a16:creationId xmlns:a16="http://schemas.microsoft.com/office/drawing/2014/main" id="{795A65D8-56AB-5ADA-3B85-F9ED72F4F7D8}"/>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Learning Agents</a:t>
            </a:r>
          </a:p>
        </p:txBody>
      </p:sp>
      <p:sp>
        <p:nvSpPr>
          <p:cNvPr id="63490" name="Rectangle 2">
            <a:extLst>
              <a:ext uri="{FF2B5EF4-FFF2-40B4-BE49-F238E27FC236}">
                <a16:creationId xmlns:a16="http://schemas.microsoft.com/office/drawing/2014/main" id="{04B99CFC-67D3-B66A-E3FF-B8B2B308E8FE}"/>
              </a:ext>
            </a:extLst>
          </p:cNvPr>
          <p:cNvSpPr>
            <a:spLocks noGrp="1" noChangeArrowheads="1"/>
          </p:cNvSpPr>
          <p:nvPr>
            <p:ph type="body" idx="1"/>
          </p:nvPr>
        </p:nvSpPr>
        <p:spPr>
          <a:xfrm>
            <a:off x="2209800" y="1752600"/>
            <a:ext cx="7772400" cy="4495800"/>
          </a:xfrm>
          <a:ln/>
        </p:spPr>
        <p:txBody>
          <a:bodyPr/>
          <a:lstStyle/>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After an agent is programmed, can it work immediately?</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No, it still need teaching</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In AI,</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Once an agent is done</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We teach it by giving it a set of examples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Test it by using another set of examples</a:t>
            </a:r>
          </a:p>
          <a:p>
            <a:pPr marL="341313" indent="-341313">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We then say the agent learns</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 learning agent</a:t>
            </a:r>
          </a:p>
        </p:txBody>
      </p:sp>
      <p:sp>
        <p:nvSpPr>
          <p:cNvPr id="2" name="Slide Number Placeholder 1">
            <a:extLst>
              <a:ext uri="{FF2B5EF4-FFF2-40B4-BE49-F238E27FC236}">
                <a16:creationId xmlns:a16="http://schemas.microsoft.com/office/drawing/2014/main" id="{C875B18C-2057-6771-D9B8-1721AB4783BF}"/>
              </a:ext>
            </a:extLst>
          </p:cNvPr>
          <p:cNvSpPr>
            <a:spLocks noGrp="1"/>
          </p:cNvSpPr>
          <p:nvPr>
            <p:ph type="sldNum" sz="quarter" idx="12"/>
          </p:nvPr>
        </p:nvSpPr>
        <p:spPr/>
        <p:txBody>
          <a:bodyPr/>
          <a:lstStyle/>
          <a:p>
            <a:fld id="{E01F56EE-BA8C-49DD-9007-330E7C7B6D5D}" type="slidenum">
              <a:rPr lang="en-IN" smtClean="0"/>
              <a:t>97</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a:extLst>
              <a:ext uri="{FF2B5EF4-FFF2-40B4-BE49-F238E27FC236}">
                <a16:creationId xmlns:a16="http://schemas.microsoft.com/office/drawing/2014/main" id="{49C14409-9D0F-9EB0-1701-6EEEBD1F0EBF}"/>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Learning Agents</a:t>
            </a:r>
          </a:p>
        </p:txBody>
      </p:sp>
      <p:sp>
        <p:nvSpPr>
          <p:cNvPr id="64514" name="Rectangle 2">
            <a:extLst>
              <a:ext uri="{FF2B5EF4-FFF2-40B4-BE49-F238E27FC236}">
                <a16:creationId xmlns:a16="http://schemas.microsoft.com/office/drawing/2014/main" id="{43D7D050-CAF0-F182-0375-3C1583873029}"/>
              </a:ext>
            </a:extLst>
          </p:cNvPr>
          <p:cNvSpPr>
            <a:spLocks noGrp="1" noChangeArrowheads="1"/>
          </p:cNvSpPr>
          <p:nvPr>
            <p:ph type="body" idx="1"/>
          </p:nvPr>
        </p:nvSpPr>
        <p:spPr>
          <a:xfrm>
            <a:off x="2057400" y="1828800"/>
            <a:ext cx="8153400" cy="4800600"/>
          </a:xfrm>
          <a:ln/>
        </p:spPr>
        <p:txBody>
          <a:bodyPr/>
          <a:lstStyle/>
          <a:p>
            <a:pPr marL="341313" indent="-341313">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Four conceptual components</a:t>
            </a:r>
          </a:p>
          <a:p>
            <a:pPr marL="741363" lvl="1" indent="-284163">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Learning element</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Making improvement</a:t>
            </a:r>
          </a:p>
          <a:p>
            <a:pPr marL="741363" lvl="1" indent="-284163">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Performance element</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Selecting external actions</a:t>
            </a:r>
          </a:p>
          <a:p>
            <a:pPr marL="741363" lvl="1" indent="-284163">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Critic</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Tells the Learning element how well the agent is doing with respect to fixed performance standard.</a:t>
            </a:r>
          </a:p>
          <a:p>
            <a:pPr lvl="2" indent="-227013">
              <a:buSzPct val="65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(Feedback from user or examples, good or not?)</a:t>
            </a:r>
          </a:p>
          <a:p>
            <a:pPr marL="741363" lvl="1" indent="-284163">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Problem generator</a:t>
            </a:r>
          </a:p>
          <a:p>
            <a:pPr lvl="2">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Suggest actions that will lead to new and informative experiences.</a:t>
            </a:r>
          </a:p>
        </p:txBody>
      </p:sp>
      <p:sp>
        <p:nvSpPr>
          <p:cNvPr id="2" name="Slide Number Placeholder 1">
            <a:extLst>
              <a:ext uri="{FF2B5EF4-FFF2-40B4-BE49-F238E27FC236}">
                <a16:creationId xmlns:a16="http://schemas.microsoft.com/office/drawing/2014/main" id="{5663F0DC-0DF6-46B2-EBE0-9746B3BD85DF}"/>
              </a:ext>
            </a:extLst>
          </p:cNvPr>
          <p:cNvSpPr>
            <a:spLocks noGrp="1"/>
          </p:cNvSpPr>
          <p:nvPr>
            <p:ph type="sldNum" sz="quarter" idx="12"/>
          </p:nvPr>
        </p:nvSpPr>
        <p:spPr/>
        <p:txBody>
          <a:bodyPr/>
          <a:lstStyle/>
          <a:p>
            <a:fld id="{E01F56EE-BA8C-49DD-9007-330E7C7B6D5D}" type="slidenum">
              <a:rPr lang="en-IN" smtClean="0"/>
              <a:t>98</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F5A25D99-EC8F-07E1-EBA8-C8C3FB2417A7}"/>
              </a:ext>
            </a:extLst>
          </p:cNvPr>
          <p:cNvSpPr>
            <a:spLocks noGrp="1" noChangeArrowheads="1"/>
          </p:cNvSpPr>
          <p:nvPr>
            <p:ph type="title" idx="4294967295"/>
          </p:nvPr>
        </p:nvSpPr>
        <p:spPr>
          <a:xfrm>
            <a:off x="2209800" y="609600"/>
            <a:ext cx="77724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Learning Agents</a:t>
            </a:r>
          </a:p>
        </p:txBody>
      </p:sp>
      <p:pic>
        <p:nvPicPr>
          <p:cNvPr id="65538" name="Picture 2">
            <a:extLst>
              <a:ext uri="{FF2B5EF4-FFF2-40B4-BE49-F238E27FC236}">
                <a16:creationId xmlns:a16="http://schemas.microsoft.com/office/drawing/2014/main" id="{31881F1E-DBF3-D5CA-5790-F2CA3818A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600201"/>
            <a:ext cx="6934200" cy="4805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C7183F21-0FCE-653C-1BE4-FDFB6C378183}"/>
              </a:ext>
            </a:extLst>
          </p:cNvPr>
          <p:cNvSpPr>
            <a:spLocks noGrp="1"/>
          </p:cNvSpPr>
          <p:nvPr>
            <p:ph type="sldNum" sz="quarter" idx="12"/>
          </p:nvPr>
        </p:nvSpPr>
        <p:spPr/>
        <p:txBody>
          <a:bodyPr/>
          <a:lstStyle/>
          <a:p>
            <a:fld id="{E01F56EE-BA8C-49DD-9007-330E7C7B6D5D}" type="slidenum">
              <a:rPr lang="en-IN" smtClean="0"/>
              <a:t>99</a:t>
            </a:fld>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996</TotalTime>
  <Words>7221</Words>
  <Application>Microsoft Office PowerPoint</Application>
  <PresentationFormat>Widescreen</PresentationFormat>
  <Paragraphs>1008</Paragraphs>
  <Slides>152</Slides>
  <Notes>47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152</vt:i4>
      </vt:variant>
    </vt:vector>
  </HeadingPairs>
  <TitlesOfParts>
    <vt:vector size="168" baseType="lpstr">
      <vt:lpstr>新細明體</vt:lpstr>
      <vt:lpstr>Arial</vt:lpstr>
      <vt:lpstr>Calibri</vt:lpstr>
      <vt:lpstr>Calibri </vt:lpstr>
      <vt:lpstr>Calibri Light</vt:lpstr>
      <vt:lpstr>Monotype Corsiva</vt:lpstr>
      <vt:lpstr>Roboto</vt:lpstr>
      <vt:lpstr>Roboto Medium</vt:lpstr>
      <vt:lpstr>Roboto Slab</vt:lpstr>
      <vt:lpstr>Tahoma</vt:lpstr>
      <vt:lpstr>Times New Roman</vt:lpstr>
      <vt:lpstr>Times-Bold</vt:lpstr>
      <vt:lpstr>Times-Roman</vt:lpstr>
      <vt:lpstr>Wingdings</vt:lpstr>
      <vt:lpstr>Office Theme</vt:lpstr>
      <vt:lpstr>Document</vt:lpstr>
      <vt:lpstr>PowerPoint Presentation</vt:lpstr>
      <vt:lpstr>Course Objectives </vt:lpstr>
      <vt:lpstr>Course Content</vt:lpstr>
      <vt:lpstr>Course Content</vt:lpstr>
      <vt:lpstr>Course Outcomes</vt:lpstr>
      <vt:lpstr>Reading MATERIALS</vt:lpstr>
      <vt:lpstr>Overview of the prerequisite </vt:lpstr>
      <vt:lpstr>Introduction to Artificial Intelligence</vt:lpstr>
      <vt:lpstr>What is AI</vt:lpstr>
      <vt:lpstr>ARTIFICIAL INTELLIGENCE -DEFINITION</vt:lpstr>
      <vt:lpstr>ARTIFICIAL INTELLIGENCE -DEFINITION</vt:lpstr>
      <vt:lpstr>ARTIFICIAL INTELLIGENCE -Examples</vt:lpstr>
      <vt:lpstr>E-commerce Application</vt:lpstr>
      <vt:lpstr>Education Application</vt:lpstr>
      <vt:lpstr>Everyday Use Application</vt:lpstr>
      <vt:lpstr>Navigation Application</vt:lpstr>
      <vt:lpstr>Robotics Applications</vt:lpstr>
      <vt:lpstr>Healthcare Applications</vt:lpstr>
      <vt:lpstr>Gaming Application</vt:lpstr>
      <vt:lpstr>Domestic Application</vt:lpstr>
      <vt:lpstr>Social Media Applications</vt:lpstr>
      <vt:lpstr>Finance Applications </vt:lpstr>
      <vt:lpstr>Agriculture Applications</vt:lpstr>
      <vt:lpstr>4 Views/ Approaches</vt:lpstr>
      <vt:lpstr>4 Views/ Approaches</vt:lpstr>
      <vt:lpstr>PowerPoint Presentation</vt:lpstr>
      <vt:lpstr>PowerPoint Presentation</vt:lpstr>
      <vt:lpstr>  </vt:lpstr>
      <vt:lpstr>PowerPoint Presentation</vt:lpstr>
      <vt:lpstr>Foundation of ai</vt:lpstr>
      <vt:lpstr>Foundation of ai</vt:lpstr>
      <vt:lpstr>Foundation of ai</vt:lpstr>
      <vt:lpstr>Foundation of ai</vt:lpstr>
      <vt:lpstr>Foundation of ai</vt:lpstr>
      <vt:lpstr>Foundation of ai</vt:lpstr>
      <vt:lpstr>Foundation of ai </vt:lpstr>
      <vt:lpstr>History of AI</vt:lpstr>
      <vt:lpstr>The gestation of artificial intelligence (1943–1955)</vt:lpstr>
      <vt:lpstr>AI maturation: 1957-1979 </vt:lpstr>
      <vt:lpstr>AI maturation: 1957-1979 </vt:lpstr>
      <vt:lpstr>AI boom: 1980-1987</vt:lpstr>
      <vt:lpstr>AI winter: 1987-1993</vt:lpstr>
      <vt:lpstr>Task domains</vt:lpstr>
      <vt:lpstr>AI Levels</vt:lpstr>
      <vt:lpstr>Intelligent agents</vt:lpstr>
      <vt:lpstr>AGENTS AND ENVIRONMENTS</vt:lpstr>
      <vt:lpstr>Agent</vt:lpstr>
      <vt:lpstr>A Simple intelligent agent architecture</vt:lpstr>
      <vt:lpstr>Software Agents</vt:lpstr>
      <vt:lpstr>PowerPoint Presentation</vt:lpstr>
      <vt:lpstr>Example of Intelligent Agent</vt:lpstr>
      <vt:lpstr>AGENTS AND ENVIRONMENTS</vt:lpstr>
      <vt:lpstr>AGENTS AND ENVIRONMENTS</vt:lpstr>
      <vt:lpstr>Concept of Rationality</vt:lpstr>
      <vt:lpstr>Rational agent</vt:lpstr>
      <vt:lpstr>Performance measure</vt:lpstr>
      <vt:lpstr>Performance measure</vt:lpstr>
      <vt:lpstr>Rationality</vt:lpstr>
      <vt:lpstr>Rational agent </vt:lpstr>
      <vt:lpstr>Example of a Rational agent </vt:lpstr>
      <vt:lpstr>Example of a rational agent </vt:lpstr>
      <vt:lpstr>Task environments</vt:lpstr>
      <vt:lpstr>Task environments</vt:lpstr>
      <vt:lpstr>Task environments</vt:lpstr>
      <vt:lpstr>Task environments</vt:lpstr>
      <vt:lpstr>Task environments</vt:lpstr>
      <vt:lpstr>Properties of task environments</vt:lpstr>
      <vt:lpstr>PowerPoint Presentation</vt:lpstr>
      <vt:lpstr>Properties of task environments</vt:lpstr>
      <vt:lpstr>Properties of task environments</vt:lpstr>
      <vt:lpstr>Properties of task environments</vt:lpstr>
      <vt:lpstr>Properties of task environments</vt:lpstr>
      <vt:lpstr>Properties of task environments</vt:lpstr>
      <vt:lpstr>Properties of task environments</vt:lpstr>
      <vt:lpstr>Examples of task environments</vt:lpstr>
      <vt:lpstr>Structure of agents</vt:lpstr>
      <vt:lpstr>Structure of agents</vt:lpstr>
      <vt:lpstr>Agent Programs</vt:lpstr>
      <vt:lpstr>Agent Programs</vt:lpstr>
      <vt:lpstr>Agent Programs</vt:lpstr>
      <vt:lpstr>Agent Programs</vt:lpstr>
      <vt:lpstr>Types of agent programs</vt:lpstr>
      <vt:lpstr>Simple reflex agents</vt:lpstr>
      <vt:lpstr>Simple reflex agents</vt:lpstr>
      <vt:lpstr>Simple reflex agents (2)</vt:lpstr>
      <vt:lpstr>Model-based Reflex Agents </vt:lpstr>
      <vt:lpstr>Model-based Reflex Agents</vt:lpstr>
      <vt:lpstr>Model-based Reflex Agents</vt:lpstr>
      <vt:lpstr>Goal-based agents</vt:lpstr>
      <vt:lpstr>Goal-based agents</vt:lpstr>
      <vt:lpstr>Goal-based agents</vt:lpstr>
      <vt:lpstr>Goal Based Agents</vt:lpstr>
      <vt:lpstr>Utility-based agents</vt:lpstr>
      <vt:lpstr>Utility-based agents (2)</vt:lpstr>
      <vt:lpstr>Utility-based agents</vt:lpstr>
      <vt:lpstr>Utility-based agents (2)</vt:lpstr>
      <vt:lpstr>Learning Agents</vt:lpstr>
      <vt:lpstr>Learning Agents</vt:lpstr>
      <vt:lpstr>Learning Agents</vt:lpstr>
      <vt:lpstr>Problem Solving Agents</vt:lpstr>
      <vt:lpstr>Well Defined Problems and Solutions</vt:lpstr>
      <vt:lpstr>Example: Water Pouring</vt:lpstr>
      <vt:lpstr>Example: Water Pouring</vt:lpstr>
      <vt:lpstr>Example: Water Pouring</vt:lpstr>
      <vt:lpstr>Example: Water Pouring</vt:lpstr>
      <vt:lpstr>Example: Eight Puzzle</vt:lpstr>
      <vt:lpstr>Example: Eight Puzzle</vt:lpstr>
      <vt:lpstr>Example: Eight Queens</vt:lpstr>
      <vt:lpstr>Example: Eight Queens</vt:lpstr>
      <vt:lpstr>Example: Eight Queens</vt:lpstr>
      <vt:lpstr>Other Toy Examples</vt:lpstr>
      <vt:lpstr>Example: Map Planning</vt:lpstr>
      <vt:lpstr>Searching For Solutions</vt:lpstr>
      <vt:lpstr>Searching For Solutions</vt:lpstr>
      <vt:lpstr>Searching For Solutions</vt:lpstr>
      <vt:lpstr>Searching For Solutions</vt:lpstr>
      <vt:lpstr>Searching For Solutions</vt:lpstr>
      <vt:lpstr>Searching For Solutions</vt:lpstr>
      <vt:lpstr>Uninformed Search Strategies</vt:lpstr>
      <vt:lpstr>Comparing Uninformed Search Strategies</vt:lpstr>
      <vt:lpstr>Comparing Uninformed Search Strategies</vt:lpstr>
      <vt:lpstr>Breadth-First Search</vt:lpstr>
      <vt:lpstr>Breadth-First Search</vt:lpstr>
      <vt:lpstr>Breadth-First Search</vt:lpstr>
      <vt:lpstr>Breadth-First Search</vt:lpstr>
      <vt:lpstr>Breadth-First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A* Algorithm</vt:lpstr>
      <vt:lpstr>A* Algorithm</vt:lpstr>
      <vt:lpstr>A* Algorithm</vt:lpstr>
      <vt:lpstr>A* Algorithm</vt:lpstr>
      <vt:lpstr>Example</vt:lpstr>
      <vt:lpstr>A*</vt:lpstr>
      <vt:lpstr>A*</vt:lpstr>
      <vt:lpstr>PowerPoint Presentation</vt:lpstr>
      <vt:lpstr>Hill Climbing Algorithm</vt:lpstr>
      <vt:lpstr>Hill Climbing Algorithm</vt:lpstr>
      <vt:lpstr>Hill Climbing Algorithm- Advantages</vt:lpstr>
      <vt:lpstr>state-space landscape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Dileep Suresha Naik</dc:creator>
  <cp:lastModifiedBy>Rajeev Ranjan</cp:lastModifiedBy>
  <cp:revision>90</cp:revision>
  <dcterms:created xsi:type="dcterms:W3CDTF">2023-08-10T08:59:21Z</dcterms:created>
  <dcterms:modified xsi:type="dcterms:W3CDTF">2024-11-20T08:14:27Z</dcterms:modified>
</cp:coreProperties>
</file>